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embeddedFontLst>
    <p:embeddedFont>
      <p:font typeface="Century Gothic" panose="020B0502020202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F2AEE80-02EE-4533-8D9A-9EAFCDFC29BA}">
  <a:tblStyle styleId="{BF2AEE80-02EE-4533-8D9A-9EAFCDFC29B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" name="Google Shape;11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8" name="Google Shape;12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5" name="Google Shape;14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3" name="Google Shape;163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ja"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5F7FC"/>
            </a:gs>
            <a:gs pos="34000">
              <a:srgbClr val="EDEDED"/>
            </a:gs>
            <a:gs pos="68000">
              <a:srgbClr val="DBDBDB"/>
            </a:gs>
            <a:gs pos="98000">
              <a:srgbClr val="C9C9C9"/>
            </a:gs>
            <a:gs pos="100000">
              <a:srgbClr val="C9C9C9"/>
            </a:gs>
          </a:gsLst>
          <a:lin ang="81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jp.smartsheet.com/try-it?trp=7829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776177" y="1184119"/>
            <a:ext cx="9101470" cy="4964798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189853" y="144557"/>
            <a:ext cx="4831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200"/>
              <a:buFont typeface="Century Gothic"/>
              <a:buNone/>
            </a:pPr>
            <a:r>
              <a:rPr lang="ja" sz="3200" b="1" i="0" u="none" strike="noStrike" cap="none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PDCA テンプレート</a:t>
            </a:r>
            <a:endParaRPr dirty="0"/>
          </a:p>
        </p:txBody>
      </p:sp>
      <p:pic>
        <p:nvPicPr>
          <p:cNvPr id="90" name="Google Shape;90;p13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431272" y="274995"/>
            <a:ext cx="4570875" cy="909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28913" y="0"/>
            <a:ext cx="6734173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4"/>
          <p:cNvSpPr/>
          <p:nvPr/>
        </p:nvSpPr>
        <p:spPr>
          <a:xfrm>
            <a:off x="2865454" y="198455"/>
            <a:ext cx="6461089" cy="6461089"/>
          </a:xfrm>
          <a:prstGeom prst="ellipse">
            <a:avLst/>
          </a:prstGeom>
          <a:noFill/>
          <a:ln w="76200" cap="flat" cmpd="sng">
            <a:solidFill>
              <a:srgbClr val="595959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4"/>
          <p:cNvSpPr/>
          <p:nvPr/>
        </p:nvSpPr>
        <p:spPr>
          <a:xfrm rot="2151777">
            <a:off x="3087018" y="1594239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/>
          <p:nvPr/>
        </p:nvSpPr>
        <p:spPr>
          <a:xfrm rot="4274931">
            <a:off x="5186626" y="102059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/>
          <p:nvPr/>
        </p:nvSpPr>
        <p:spPr>
          <a:xfrm rot="7137237">
            <a:off x="7536206" y="488901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/>
          <p:nvPr/>
        </p:nvSpPr>
        <p:spPr>
          <a:xfrm rot="-735808">
            <a:off x="2766798" y="4177921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4"/>
          <p:cNvSpPr/>
          <p:nvPr/>
        </p:nvSpPr>
        <p:spPr>
          <a:xfrm rot="-2643284">
            <a:off x="4145096" y="6008768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4"/>
          <p:cNvSpPr/>
          <p:nvPr/>
        </p:nvSpPr>
        <p:spPr>
          <a:xfrm rot="-5400000">
            <a:off x="6363558" y="6448246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/>
          <p:nvPr/>
        </p:nvSpPr>
        <p:spPr>
          <a:xfrm rot="-8591075">
            <a:off x="8384953" y="5284312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/>
          <p:cNvSpPr/>
          <p:nvPr/>
        </p:nvSpPr>
        <p:spPr>
          <a:xfrm rot="10800000">
            <a:off x="9095431" y="3253153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/>
          <p:cNvSpPr/>
          <p:nvPr/>
        </p:nvSpPr>
        <p:spPr>
          <a:xfrm rot="9269343">
            <a:off x="8785607" y="1872145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9709219" y="1639868"/>
            <a:ext cx="2100105" cy="553957"/>
          </a:xfrm>
          <a:prstGeom prst="rect">
            <a:avLst/>
          </a:prstGeom>
          <a:solidFill>
            <a:srgbClr val="D8E2F3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Arial"/>
              <a:buChar char="•"/>
            </a:pPr>
            <a:r>
              <a:rPr lang="ja" sz="1500" b="1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説明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Arial"/>
              <a:buChar char="•"/>
            </a:pPr>
            <a:r>
              <a:rPr lang="ja" sz="1500" b="1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説明</a:t>
            </a:r>
            <a:endParaRPr/>
          </a:p>
        </p:txBody>
      </p:sp>
      <p:pic>
        <p:nvPicPr>
          <p:cNvPr id="108" name="Google Shape;108;p14" descr="日次カレンダーのアウトライン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94658" y="277905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28913" y="0"/>
            <a:ext cx="6734173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5"/>
          <p:cNvSpPr/>
          <p:nvPr/>
        </p:nvSpPr>
        <p:spPr>
          <a:xfrm>
            <a:off x="2865454" y="198455"/>
            <a:ext cx="6461089" cy="6461089"/>
          </a:xfrm>
          <a:prstGeom prst="ellipse">
            <a:avLst/>
          </a:prstGeom>
          <a:noFill/>
          <a:ln w="76200" cap="flat" cmpd="sng">
            <a:solidFill>
              <a:srgbClr val="595959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5"/>
          <p:cNvSpPr/>
          <p:nvPr/>
        </p:nvSpPr>
        <p:spPr>
          <a:xfrm rot="2151777">
            <a:off x="3087018" y="1594239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5"/>
          <p:cNvSpPr/>
          <p:nvPr/>
        </p:nvSpPr>
        <p:spPr>
          <a:xfrm rot="4274931">
            <a:off x="5186626" y="102059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5"/>
          <p:cNvSpPr/>
          <p:nvPr/>
        </p:nvSpPr>
        <p:spPr>
          <a:xfrm rot="7137237">
            <a:off x="7536206" y="488901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5"/>
          <p:cNvSpPr/>
          <p:nvPr/>
        </p:nvSpPr>
        <p:spPr>
          <a:xfrm rot="-735808">
            <a:off x="2766798" y="4177921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5"/>
          <p:cNvSpPr/>
          <p:nvPr/>
        </p:nvSpPr>
        <p:spPr>
          <a:xfrm rot="-2643284">
            <a:off x="4145096" y="6008768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5"/>
          <p:cNvSpPr/>
          <p:nvPr/>
        </p:nvSpPr>
        <p:spPr>
          <a:xfrm rot="-5400000">
            <a:off x="6363558" y="6448246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5"/>
          <p:cNvSpPr/>
          <p:nvPr/>
        </p:nvSpPr>
        <p:spPr>
          <a:xfrm rot="-8591075">
            <a:off x="8384953" y="5284312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5"/>
          <p:cNvSpPr/>
          <p:nvPr/>
        </p:nvSpPr>
        <p:spPr>
          <a:xfrm rot="10800000">
            <a:off x="9095431" y="3253153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5"/>
          <p:cNvSpPr/>
          <p:nvPr/>
        </p:nvSpPr>
        <p:spPr>
          <a:xfrm rot="9269343">
            <a:off x="8785607" y="1872145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5"/>
          <p:cNvSpPr txBox="1"/>
          <p:nvPr/>
        </p:nvSpPr>
        <p:spPr>
          <a:xfrm>
            <a:off x="9798817" y="5460158"/>
            <a:ext cx="2100105" cy="553957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Arial"/>
              <a:buChar char="•"/>
            </a:pPr>
            <a:r>
              <a:rPr lang="ja" sz="1500" b="1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説明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Arial"/>
              <a:buChar char="•"/>
            </a:pPr>
            <a:r>
              <a:rPr lang="ja" sz="1500" b="1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説明</a:t>
            </a:r>
            <a:endParaRPr/>
          </a:p>
        </p:txBody>
      </p:sp>
      <p:pic>
        <p:nvPicPr>
          <p:cNvPr id="125" name="Google Shape;125;p15" descr="クリップのアウトライン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391670" y="4266489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28913" y="0"/>
            <a:ext cx="6734173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6"/>
          <p:cNvSpPr/>
          <p:nvPr/>
        </p:nvSpPr>
        <p:spPr>
          <a:xfrm>
            <a:off x="2865454" y="198455"/>
            <a:ext cx="6461089" cy="6461089"/>
          </a:xfrm>
          <a:prstGeom prst="ellipse">
            <a:avLst/>
          </a:prstGeom>
          <a:noFill/>
          <a:ln w="76200" cap="flat" cmpd="sng">
            <a:solidFill>
              <a:srgbClr val="595959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6"/>
          <p:cNvSpPr/>
          <p:nvPr/>
        </p:nvSpPr>
        <p:spPr>
          <a:xfrm rot="2151777">
            <a:off x="3087018" y="1594239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6"/>
          <p:cNvSpPr/>
          <p:nvPr/>
        </p:nvSpPr>
        <p:spPr>
          <a:xfrm rot="4274931">
            <a:off x="5186626" y="102059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6"/>
          <p:cNvSpPr/>
          <p:nvPr/>
        </p:nvSpPr>
        <p:spPr>
          <a:xfrm rot="7137237">
            <a:off x="7536206" y="488901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6"/>
          <p:cNvSpPr/>
          <p:nvPr/>
        </p:nvSpPr>
        <p:spPr>
          <a:xfrm rot="-735808">
            <a:off x="2766798" y="4177921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6"/>
          <p:cNvSpPr/>
          <p:nvPr/>
        </p:nvSpPr>
        <p:spPr>
          <a:xfrm rot="-2643284">
            <a:off x="4145096" y="6008768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6"/>
          <p:cNvSpPr/>
          <p:nvPr/>
        </p:nvSpPr>
        <p:spPr>
          <a:xfrm rot="-5400000">
            <a:off x="6363558" y="6448246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6"/>
          <p:cNvSpPr/>
          <p:nvPr/>
        </p:nvSpPr>
        <p:spPr>
          <a:xfrm rot="-8591075">
            <a:off x="8384953" y="5284312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6"/>
          <p:cNvSpPr/>
          <p:nvPr/>
        </p:nvSpPr>
        <p:spPr>
          <a:xfrm rot="10800000">
            <a:off x="9095431" y="3253153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6"/>
          <p:cNvSpPr/>
          <p:nvPr/>
        </p:nvSpPr>
        <p:spPr>
          <a:xfrm rot="9269343">
            <a:off x="8785607" y="1872145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6"/>
          <p:cNvSpPr txBox="1"/>
          <p:nvPr/>
        </p:nvSpPr>
        <p:spPr>
          <a:xfrm>
            <a:off x="345267" y="4641194"/>
            <a:ext cx="2100105" cy="553957"/>
          </a:xfrm>
          <a:prstGeom prst="rect">
            <a:avLst/>
          </a:prstGeom>
          <a:solidFill>
            <a:srgbClr val="DDEAF6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Arial"/>
              <a:buChar char="•"/>
            </a:pPr>
            <a:r>
              <a:rPr lang="ja" sz="1500" b="1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説明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Arial"/>
              <a:buChar char="•"/>
            </a:pPr>
            <a:r>
              <a:rPr lang="ja" sz="1500" b="1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説明</a:t>
            </a:r>
            <a:endParaRPr/>
          </a:p>
        </p:txBody>
      </p:sp>
      <p:pic>
        <p:nvPicPr>
          <p:cNvPr id="142" name="Google Shape;142;p16" descr="チェックリストのアウトライン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9868" y="3428999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28913" y="0"/>
            <a:ext cx="6734173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17"/>
          <p:cNvSpPr/>
          <p:nvPr/>
        </p:nvSpPr>
        <p:spPr>
          <a:xfrm>
            <a:off x="2865454" y="198455"/>
            <a:ext cx="6461089" cy="6461089"/>
          </a:xfrm>
          <a:prstGeom prst="ellipse">
            <a:avLst/>
          </a:prstGeom>
          <a:noFill/>
          <a:ln w="76200" cap="flat" cmpd="sng">
            <a:solidFill>
              <a:srgbClr val="595959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7"/>
          <p:cNvSpPr/>
          <p:nvPr/>
        </p:nvSpPr>
        <p:spPr>
          <a:xfrm rot="2151777">
            <a:off x="3087018" y="1594239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7"/>
          <p:cNvSpPr/>
          <p:nvPr/>
        </p:nvSpPr>
        <p:spPr>
          <a:xfrm rot="4274931">
            <a:off x="5186626" y="102059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7"/>
          <p:cNvSpPr/>
          <p:nvPr/>
        </p:nvSpPr>
        <p:spPr>
          <a:xfrm rot="7137237">
            <a:off x="7536206" y="488901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7"/>
          <p:cNvSpPr/>
          <p:nvPr/>
        </p:nvSpPr>
        <p:spPr>
          <a:xfrm rot="-735808">
            <a:off x="2766798" y="4177921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7"/>
          <p:cNvSpPr/>
          <p:nvPr/>
        </p:nvSpPr>
        <p:spPr>
          <a:xfrm rot="-2643284">
            <a:off x="4145096" y="6008768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7"/>
          <p:cNvSpPr/>
          <p:nvPr/>
        </p:nvSpPr>
        <p:spPr>
          <a:xfrm rot="-5400000">
            <a:off x="6363558" y="6448246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7"/>
          <p:cNvSpPr/>
          <p:nvPr/>
        </p:nvSpPr>
        <p:spPr>
          <a:xfrm rot="-8591075">
            <a:off x="8384953" y="5284312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7"/>
          <p:cNvSpPr/>
          <p:nvPr/>
        </p:nvSpPr>
        <p:spPr>
          <a:xfrm rot="10800000">
            <a:off x="9095431" y="3253153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7"/>
          <p:cNvSpPr/>
          <p:nvPr/>
        </p:nvSpPr>
        <p:spPr>
          <a:xfrm rot="9269343">
            <a:off x="8785607" y="1872145"/>
            <a:ext cx="462224" cy="351692"/>
          </a:xfrm>
          <a:prstGeom prst="triangle">
            <a:avLst>
              <a:gd name="adj" fmla="val 50000"/>
            </a:avLst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7"/>
          <p:cNvSpPr txBox="1"/>
          <p:nvPr/>
        </p:nvSpPr>
        <p:spPr>
          <a:xfrm>
            <a:off x="382675" y="1492179"/>
            <a:ext cx="2100105" cy="553957"/>
          </a:xfrm>
          <a:prstGeom prst="rect">
            <a:avLst/>
          </a:prstGeom>
          <a:solidFill>
            <a:srgbClr val="E1EFD8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Arial"/>
              <a:buChar char="•"/>
            </a:pPr>
            <a:r>
              <a:rPr lang="ja" sz="1500" b="1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説明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Arial"/>
              <a:buChar char="•"/>
            </a:pPr>
            <a:r>
              <a:rPr lang="ja" sz="1500" b="1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説明</a:t>
            </a:r>
            <a:endParaRPr/>
          </a:p>
        </p:txBody>
      </p:sp>
      <p:pic>
        <p:nvPicPr>
          <p:cNvPr id="159" name="Google Shape;159;p17" descr="カチンコのアウトライン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75528" y="198455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5" name="Google Shape;165;p18"/>
          <p:cNvGraphicFramePr/>
          <p:nvPr/>
        </p:nvGraphicFramePr>
        <p:xfrm>
          <a:off x="787790" y="1050352"/>
          <a:ext cx="10227225" cy="2468350"/>
        </p:xfrm>
        <a:graphic>
          <a:graphicData uri="http://schemas.openxmlformats.org/drawingml/2006/table">
            <a:tbl>
              <a:tblPr firstRow="1" firstCol="1" bandRow="1">
                <a:noFill/>
                <a:tableStyleId>{BF2AEE80-02EE-4533-8D9A-9EAFCDFC29BA}</a:tableStyleId>
              </a:tblPr>
              <a:tblGrid>
                <a:gridCol w="1022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8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" sz="1600" b="1" u="none" strike="noStrike" cap="none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免責条項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" sz="1200" b="0" u="none" strike="noStrike" cap="none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 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" sz="1600" b="0" u="none" strike="noStrike" cap="none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  <a:endParaRPr/>
                    </a:p>
                  </a:txBody>
                  <a:tcPr marL="365750" marR="73025" marT="0" marB="0" anchor="ctr">
                    <a:lnL w="762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Application>Microsoft Macintosh PowerPoint</Application>
  <PresentationFormat>Widescreen</PresentationFormat>
  <Paragraphs>13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Calibri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Brittany Johnston</cp:lastModifiedBy>
  <cp:revision>1</cp:revision>
  <dcterms:modified xsi:type="dcterms:W3CDTF">2025-08-18T02:55:47Z</dcterms:modified>
</cp:coreProperties>
</file>