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8" r:id="rId2"/>
    <p:sldId id="296" r:id="rId3"/>
    <p:sldId id="299" r:id="rId4"/>
    <p:sldId id="308" r:id="rId5"/>
    <p:sldId id="309" r:id="rId6"/>
    <p:sldId id="310" r:id="rId7"/>
    <p:sldId id="311" r:id="rId8"/>
    <p:sldId id="312" r:id="rId9"/>
    <p:sldId id="313" r:id="rId10"/>
    <p:sldId id="314" r:id="rId11"/>
    <p:sldId id="315" r:id="rId12"/>
    <p:sldId id="316"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3EAF6"/>
    <a:srgbClr val="5B7191"/>
    <a:srgbClr val="CDD5DD"/>
    <a:srgbClr val="74859B"/>
    <a:srgbClr val="C4D2E7"/>
    <a:srgbClr val="F0A622"/>
    <a:srgbClr val="5E913E"/>
    <a:srgbClr val="CE1D02"/>
    <a:srgbClr val="4DA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3282D-18A4-4DAE-BCC7-A12D2495AEA9}" v="36" dt="2025-08-31T23:44:41.0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58" autoAdjust="0"/>
    <p:restoredTop sz="86447"/>
  </p:normalViewPr>
  <p:slideViewPr>
    <p:cSldViewPr snapToGrid="0" snapToObjects="1">
      <p:cViewPr varScale="1">
        <p:scale>
          <a:sx n="94" d="100"/>
          <a:sy n="94" d="100"/>
        </p:scale>
        <p:origin x="318" y="31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4C3282D-18A4-4DAE-BCC7-A12D2495AEA9}"/>
    <pc:docChg chg="undo custSel addSld delSld modSld sldOrd modMainMaster">
      <pc:chgData name="Bess Dunlevy" userId="dd4b9a8537dbe9d0" providerId="LiveId" clId="{14C3282D-18A4-4DAE-BCC7-A12D2495AEA9}" dt="2025-08-31T23:44:42.532" v="816" actId="47"/>
      <pc:docMkLst>
        <pc:docMk/>
      </pc:docMkLst>
      <pc:sldChg chg="addSp delSp modSp mod setBg">
        <pc:chgData name="Bess Dunlevy" userId="dd4b9a8537dbe9d0" providerId="LiveId" clId="{14C3282D-18A4-4DAE-BCC7-A12D2495AEA9}" dt="2025-08-31T23:33:01.326" v="112"/>
        <pc:sldMkLst>
          <pc:docMk/>
          <pc:sldMk cId="1750150145" sldId="258"/>
        </pc:sldMkLst>
        <pc:spChg chg="mod">
          <ac:chgData name="Bess Dunlevy" userId="dd4b9a8537dbe9d0" providerId="LiveId" clId="{14C3282D-18A4-4DAE-BCC7-A12D2495AEA9}" dt="2025-08-31T23:30:42.570" v="40" actId="20577"/>
          <ac:spMkLst>
            <pc:docMk/>
            <pc:sldMk cId="1750150145" sldId="258"/>
            <ac:spMk id="2" creationId="{C0936D0C-EE1B-4F98-40C0-886FB5DE3520}"/>
          </ac:spMkLst>
        </pc:spChg>
        <pc:spChg chg="add del">
          <ac:chgData name="Bess Dunlevy" userId="dd4b9a8537dbe9d0" providerId="LiveId" clId="{14C3282D-18A4-4DAE-BCC7-A12D2495AEA9}" dt="2025-08-31T23:31:08.789" v="48" actId="22"/>
          <ac:spMkLst>
            <pc:docMk/>
            <pc:sldMk cId="1750150145" sldId="258"/>
            <ac:spMk id="6" creationId="{2CC20D3D-F46E-4682-055A-9EC9D5BB9837}"/>
          </ac:spMkLst>
        </pc:spChg>
        <pc:spChg chg="add del mod">
          <ac:chgData name="Bess Dunlevy" userId="dd4b9a8537dbe9d0" providerId="LiveId" clId="{14C3282D-18A4-4DAE-BCC7-A12D2495AEA9}" dt="2025-08-31T23:31:26.321" v="55" actId="478"/>
          <ac:spMkLst>
            <pc:docMk/>
            <pc:sldMk cId="1750150145" sldId="258"/>
            <ac:spMk id="8" creationId="{FD09C72A-A3B2-91D9-F385-98709D6BED25}"/>
          </ac:spMkLst>
        </pc:spChg>
        <pc:spChg chg="add mod">
          <ac:chgData name="Bess Dunlevy" userId="dd4b9a8537dbe9d0" providerId="LiveId" clId="{14C3282D-18A4-4DAE-BCC7-A12D2495AEA9}" dt="2025-08-31T23:31:43.248" v="74" actId="113"/>
          <ac:spMkLst>
            <pc:docMk/>
            <pc:sldMk cId="1750150145" sldId="258"/>
            <ac:spMk id="9" creationId="{86548D1A-4CFD-A7A7-A96E-382EB69A751F}"/>
          </ac:spMkLst>
        </pc:spChg>
        <pc:spChg chg="add mod">
          <ac:chgData name="Bess Dunlevy" userId="dd4b9a8537dbe9d0" providerId="LiveId" clId="{14C3282D-18A4-4DAE-BCC7-A12D2495AEA9}" dt="2025-08-31T23:32:05.899" v="86" actId="14100"/>
          <ac:spMkLst>
            <pc:docMk/>
            <pc:sldMk cId="1750150145" sldId="258"/>
            <ac:spMk id="10" creationId="{0BFD93DA-54F3-F571-518E-2830BD4500FB}"/>
          </ac:spMkLst>
        </pc:spChg>
        <pc:graphicFrameChg chg="add mod">
          <ac:chgData name="Bess Dunlevy" userId="dd4b9a8537dbe9d0" providerId="LiveId" clId="{14C3282D-18A4-4DAE-BCC7-A12D2495AEA9}" dt="2025-08-31T23:32:13.828" v="87"/>
          <ac:graphicFrameMkLst>
            <pc:docMk/>
            <pc:sldMk cId="1750150145" sldId="258"/>
            <ac:graphicFrameMk id="11" creationId="{8F247B16-ADB7-4C0B-65CB-0E89D59A5198}"/>
          </ac:graphicFrameMkLst>
        </pc:graphicFrameChg>
        <pc:graphicFrameChg chg="add mod modGraphic">
          <ac:chgData name="Bess Dunlevy" userId="dd4b9a8537dbe9d0" providerId="LiveId" clId="{14C3282D-18A4-4DAE-BCC7-A12D2495AEA9}" dt="2025-08-31T23:32:20.708" v="90" actId="14100"/>
          <ac:graphicFrameMkLst>
            <pc:docMk/>
            <pc:sldMk cId="1750150145" sldId="258"/>
            <ac:graphicFrameMk id="12" creationId="{A83AB197-0EAB-34D5-B8A3-EB84D543798B}"/>
          </ac:graphicFrameMkLst>
        </pc:graphicFrameChg>
        <pc:picChg chg="add mod">
          <ac:chgData name="Bess Dunlevy" userId="dd4b9a8537dbe9d0" providerId="LiveId" clId="{14C3282D-18A4-4DAE-BCC7-A12D2495AEA9}" dt="2025-08-31T23:31:00.522" v="46" actId="14100"/>
          <ac:picMkLst>
            <pc:docMk/>
            <pc:sldMk cId="1750150145" sldId="258"/>
            <ac:picMk id="3" creationId="{D2CFB5DE-693A-CD21-EC91-AA0395ACAC36}"/>
          </ac:picMkLst>
        </pc:picChg>
        <pc:picChg chg="del">
          <ac:chgData name="Bess Dunlevy" userId="dd4b9a8537dbe9d0" providerId="LiveId" clId="{14C3282D-18A4-4DAE-BCC7-A12D2495AEA9}" dt="2025-08-31T23:30:45.228" v="41" actId="478"/>
          <ac:picMkLst>
            <pc:docMk/>
            <pc:sldMk cId="1750150145" sldId="258"/>
            <ac:picMk id="5" creationId="{2DEDFBDE-8C60-960B-2037-53EB55E07712}"/>
          </ac:picMkLst>
        </pc:picChg>
      </pc:sldChg>
      <pc:sldChg chg="addSp delSp modSp mod">
        <pc:chgData name="Bess Dunlevy" userId="dd4b9a8537dbe9d0" providerId="LiveId" clId="{14C3282D-18A4-4DAE-BCC7-A12D2495AEA9}" dt="2025-08-31T23:34:05.001" v="123" actId="14100"/>
        <pc:sldMkLst>
          <pc:docMk/>
          <pc:sldMk cId="1525431116" sldId="296"/>
        </pc:sldMkLst>
        <pc:spChg chg="add del">
          <ac:chgData name="Bess Dunlevy" userId="dd4b9a8537dbe9d0" providerId="LiveId" clId="{14C3282D-18A4-4DAE-BCC7-A12D2495AEA9}" dt="2025-08-31T23:33:12.542" v="114" actId="22"/>
          <ac:spMkLst>
            <pc:docMk/>
            <pc:sldMk cId="1525431116" sldId="296"/>
            <ac:spMk id="3" creationId="{3EBF7285-6229-A224-779A-9284B79CBA4D}"/>
          </ac:spMkLst>
        </pc:spChg>
        <pc:spChg chg="mod">
          <ac:chgData name="Bess Dunlevy" userId="dd4b9a8537dbe9d0" providerId="LiveId" clId="{14C3282D-18A4-4DAE-BCC7-A12D2495AEA9}" dt="2025-08-31T23:32:27.662" v="110" actId="20577"/>
          <ac:spMkLst>
            <pc:docMk/>
            <pc:sldMk cId="1525431116" sldId="296"/>
            <ac:spMk id="4" creationId="{56B87B02-D9DF-8953-5CD2-732AE297246A}"/>
          </ac:spMkLst>
        </pc:spChg>
        <pc:spChg chg="add mod">
          <ac:chgData name="Bess Dunlevy" userId="dd4b9a8537dbe9d0" providerId="LiveId" clId="{14C3282D-18A4-4DAE-BCC7-A12D2495AEA9}" dt="2025-08-31T23:34:05.001" v="123" actId="14100"/>
          <ac:spMkLst>
            <pc:docMk/>
            <pc:sldMk cId="1525431116" sldId="296"/>
            <ac:spMk id="7" creationId="{1A07CA8A-27A0-5B08-E8AE-09BDC8207118}"/>
          </ac:spMkLst>
        </pc:spChg>
        <pc:graphicFrameChg chg="del">
          <ac:chgData name="Bess Dunlevy" userId="dd4b9a8537dbe9d0" providerId="LiveId" clId="{14C3282D-18A4-4DAE-BCC7-A12D2495AEA9}" dt="2025-08-31T23:32:53.392" v="111" actId="478"/>
          <ac:graphicFrameMkLst>
            <pc:docMk/>
            <pc:sldMk cId="1525431116" sldId="296"/>
            <ac:graphicFrameMk id="5" creationId="{501602EE-774C-0403-641C-12E4E0DAC225}"/>
          </ac:graphicFrameMkLst>
        </pc:graphicFrameChg>
        <pc:picChg chg="add mod">
          <ac:chgData name="Bess Dunlevy" userId="dd4b9a8537dbe9d0" providerId="LiveId" clId="{14C3282D-18A4-4DAE-BCC7-A12D2495AEA9}" dt="2025-08-31T23:34:02.607" v="122" actId="1076"/>
          <ac:picMkLst>
            <pc:docMk/>
            <pc:sldMk cId="1525431116" sldId="296"/>
            <ac:picMk id="9" creationId="{E658FD34-F3A3-9481-FAEF-925608E23827}"/>
          </ac:picMkLst>
        </pc:picChg>
      </pc:sldChg>
      <pc:sldChg chg="addSp delSp modSp mod">
        <pc:chgData name="Bess Dunlevy" userId="dd4b9a8537dbe9d0" providerId="LiveId" clId="{14C3282D-18A4-4DAE-BCC7-A12D2495AEA9}" dt="2025-08-31T23:38:53.993" v="417" actId="1076"/>
        <pc:sldMkLst>
          <pc:docMk/>
          <pc:sldMk cId="216149104" sldId="299"/>
        </pc:sldMkLst>
        <pc:spChg chg="add mod">
          <ac:chgData name="Bess Dunlevy" userId="dd4b9a8537dbe9d0" providerId="LiveId" clId="{14C3282D-18A4-4DAE-BCC7-A12D2495AEA9}" dt="2025-08-31T23:38:40.096" v="414" actId="14100"/>
          <ac:spMkLst>
            <pc:docMk/>
            <pc:sldMk cId="216149104" sldId="299"/>
            <ac:spMk id="2" creationId="{7C87D5DA-3589-8412-B017-1229E6485383}"/>
          </ac:spMkLst>
        </pc:spChg>
        <pc:spChg chg="add mod">
          <ac:chgData name="Bess Dunlevy" userId="dd4b9a8537dbe9d0" providerId="LiveId" clId="{14C3282D-18A4-4DAE-BCC7-A12D2495AEA9}" dt="2025-08-31T23:35:12.136" v="258" actId="20577"/>
          <ac:spMkLst>
            <pc:docMk/>
            <pc:sldMk cId="216149104" sldId="299"/>
            <ac:spMk id="3" creationId="{0CD12129-AFF4-874D-5A2E-DA76298E4B70}"/>
          </ac:spMkLst>
        </pc:spChg>
        <pc:spChg chg="mod">
          <ac:chgData name="Bess Dunlevy" userId="dd4b9a8537dbe9d0" providerId="LiveId" clId="{14C3282D-18A4-4DAE-BCC7-A12D2495AEA9}" dt="2025-08-31T23:34:42.501" v="190" actId="14100"/>
          <ac:spMkLst>
            <pc:docMk/>
            <pc:sldMk cId="216149104" sldId="299"/>
            <ac:spMk id="4" creationId="{F0F83B77-E633-33FC-BCC7-5FD36398329D}"/>
          </ac:spMkLst>
        </pc:spChg>
        <pc:spChg chg="add mod">
          <ac:chgData name="Bess Dunlevy" userId="dd4b9a8537dbe9d0" providerId="LiveId" clId="{14C3282D-18A4-4DAE-BCC7-A12D2495AEA9}" dt="2025-08-31T23:35:54.414" v="264" actId="14100"/>
          <ac:spMkLst>
            <pc:docMk/>
            <pc:sldMk cId="216149104" sldId="299"/>
            <ac:spMk id="6" creationId="{2EC3D858-6B49-F157-0AA0-DB21E256C87A}"/>
          </ac:spMkLst>
        </pc:spChg>
        <pc:graphicFrameChg chg="del">
          <ac:chgData name="Bess Dunlevy" userId="dd4b9a8537dbe9d0" providerId="LiveId" clId="{14C3282D-18A4-4DAE-BCC7-A12D2495AEA9}" dt="2025-08-31T23:34:27.663" v="189" actId="478"/>
          <ac:graphicFrameMkLst>
            <pc:docMk/>
            <pc:sldMk cId="216149104" sldId="299"/>
            <ac:graphicFrameMk id="5" creationId="{149B705A-E04D-48E8-092C-737C91EE2149}"/>
          </ac:graphicFrameMkLst>
        </pc:graphicFrameChg>
        <pc:picChg chg="add mod">
          <ac:chgData name="Bess Dunlevy" userId="dd4b9a8537dbe9d0" providerId="LiveId" clId="{14C3282D-18A4-4DAE-BCC7-A12D2495AEA9}" dt="2025-08-31T23:36:00.126" v="266" actId="1076"/>
          <ac:picMkLst>
            <pc:docMk/>
            <pc:sldMk cId="216149104" sldId="299"/>
            <ac:picMk id="8" creationId="{7F4F1BC3-AA27-A01A-0886-91CF360C5F05}"/>
          </ac:picMkLst>
        </pc:picChg>
        <pc:picChg chg="add mod">
          <ac:chgData name="Bess Dunlevy" userId="dd4b9a8537dbe9d0" providerId="LiveId" clId="{14C3282D-18A4-4DAE-BCC7-A12D2495AEA9}" dt="2025-08-31T23:38:53.993" v="417" actId="1076"/>
          <ac:picMkLst>
            <pc:docMk/>
            <pc:sldMk cId="216149104" sldId="299"/>
            <ac:picMk id="10" creationId="{B6258FE3-2565-A5B7-7BEA-BA61D4841A4D}"/>
          </ac:picMkLst>
        </pc:picChg>
      </pc:sldChg>
      <pc:sldChg chg="del">
        <pc:chgData name="Bess Dunlevy" userId="dd4b9a8537dbe9d0" providerId="LiveId" clId="{14C3282D-18A4-4DAE-BCC7-A12D2495AEA9}" dt="2025-08-31T23:44:37.489" v="814" actId="47"/>
        <pc:sldMkLst>
          <pc:docMk/>
          <pc:sldMk cId="435727140" sldId="301"/>
        </pc:sldMkLst>
      </pc:sldChg>
      <pc:sldChg chg="del">
        <pc:chgData name="Bess Dunlevy" userId="dd4b9a8537dbe9d0" providerId="LiveId" clId="{14C3282D-18A4-4DAE-BCC7-A12D2495AEA9}" dt="2025-08-31T23:44:37.489" v="814" actId="47"/>
        <pc:sldMkLst>
          <pc:docMk/>
          <pc:sldMk cId="3612541603" sldId="302"/>
        </pc:sldMkLst>
      </pc:sldChg>
      <pc:sldChg chg="del">
        <pc:chgData name="Bess Dunlevy" userId="dd4b9a8537dbe9d0" providerId="LiveId" clId="{14C3282D-18A4-4DAE-BCC7-A12D2495AEA9}" dt="2025-08-31T23:44:37.489" v="814" actId="47"/>
        <pc:sldMkLst>
          <pc:docMk/>
          <pc:sldMk cId="2482060441" sldId="303"/>
        </pc:sldMkLst>
      </pc:sldChg>
      <pc:sldChg chg="del">
        <pc:chgData name="Bess Dunlevy" userId="dd4b9a8537dbe9d0" providerId="LiveId" clId="{14C3282D-18A4-4DAE-BCC7-A12D2495AEA9}" dt="2025-08-31T23:44:37.489" v="814" actId="47"/>
        <pc:sldMkLst>
          <pc:docMk/>
          <pc:sldMk cId="3329454930" sldId="304"/>
        </pc:sldMkLst>
      </pc:sldChg>
      <pc:sldChg chg="del">
        <pc:chgData name="Bess Dunlevy" userId="dd4b9a8537dbe9d0" providerId="LiveId" clId="{14C3282D-18A4-4DAE-BCC7-A12D2495AEA9}" dt="2025-08-31T23:44:37.489" v="814" actId="47"/>
        <pc:sldMkLst>
          <pc:docMk/>
          <pc:sldMk cId="758553235" sldId="305"/>
        </pc:sldMkLst>
      </pc:sldChg>
      <pc:sldChg chg="del">
        <pc:chgData name="Bess Dunlevy" userId="dd4b9a8537dbe9d0" providerId="LiveId" clId="{14C3282D-18A4-4DAE-BCC7-A12D2495AEA9}" dt="2025-08-31T23:44:42.532" v="816" actId="47"/>
        <pc:sldMkLst>
          <pc:docMk/>
          <pc:sldMk cId="2296721415" sldId="306"/>
        </pc:sldMkLst>
      </pc:sldChg>
      <pc:sldChg chg="del">
        <pc:chgData name="Bess Dunlevy" userId="dd4b9a8537dbe9d0" providerId="LiveId" clId="{14C3282D-18A4-4DAE-BCC7-A12D2495AEA9}" dt="2025-08-31T23:44:37.489" v="814" actId="47"/>
        <pc:sldMkLst>
          <pc:docMk/>
          <pc:sldMk cId="870261309" sldId="307"/>
        </pc:sldMkLst>
      </pc:sldChg>
      <pc:sldChg chg="addSp delSp modSp add mod ord">
        <pc:chgData name="Bess Dunlevy" userId="dd4b9a8537dbe9d0" providerId="LiveId" clId="{14C3282D-18A4-4DAE-BCC7-A12D2495AEA9}" dt="2025-08-31T23:38:21.038" v="412" actId="1076"/>
        <pc:sldMkLst>
          <pc:docMk/>
          <pc:sldMk cId="674132019" sldId="308"/>
        </pc:sldMkLst>
        <pc:spChg chg="mod">
          <ac:chgData name="Bess Dunlevy" userId="dd4b9a8537dbe9d0" providerId="LiveId" clId="{14C3282D-18A4-4DAE-BCC7-A12D2495AEA9}" dt="2025-08-31T23:36:31.416" v="357" actId="20577"/>
          <ac:spMkLst>
            <pc:docMk/>
            <pc:sldMk cId="674132019" sldId="308"/>
            <ac:spMk id="4" creationId="{27D12729-20CD-20DE-2486-E3574AB527B6}"/>
          </ac:spMkLst>
        </pc:spChg>
        <pc:spChg chg="add mod">
          <ac:chgData name="Bess Dunlevy" userId="dd4b9a8537dbe9d0" providerId="LiveId" clId="{14C3282D-18A4-4DAE-BCC7-A12D2495AEA9}" dt="2025-08-31T23:37:44.305" v="407" actId="20577"/>
          <ac:spMkLst>
            <pc:docMk/>
            <pc:sldMk cId="674132019" sldId="308"/>
            <ac:spMk id="5" creationId="{825878D6-7E2D-70C0-F595-0D6723BD6780}"/>
          </ac:spMkLst>
        </pc:spChg>
        <pc:spChg chg="add mod">
          <ac:chgData name="Bess Dunlevy" userId="dd4b9a8537dbe9d0" providerId="LiveId" clId="{14C3282D-18A4-4DAE-BCC7-A12D2495AEA9}" dt="2025-08-31T23:37:51.697" v="408"/>
          <ac:spMkLst>
            <pc:docMk/>
            <pc:sldMk cId="674132019" sldId="308"/>
            <ac:spMk id="6" creationId="{F6C328FC-EDDF-F3F3-82C9-981EA2CAAA54}"/>
          </ac:spMkLst>
        </pc:spChg>
        <pc:spChg chg="mod">
          <ac:chgData name="Bess Dunlevy" userId="dd4b9a8537dbe9d0" providerId="LiveId" clId="{14C3282D-18A4-4DAE-BCC7-A12D2495AEA9}" dt="2025-08-31T23:37:22.703" v="366" actId="14100"/>
          <ac:spMkLst>
            <pc:docMk/>
            <pc:sldMk cId="674132019" sldId="308"/>
            <ac:spMk id="7" creationId="{DAFBB77B-C807-461A-7187-36C02853A8AA}"/>
          </ac:spMkLst>
        </pc:spChg>
        <pc:picChg chg="add mod">
          <ac:chgData name="Bess Dunlevy" userId="dd4b9a8537dbe9d0" providerId="LiveId" clId="{14C3282D-18A4-4DAE-BCC7-A12D2495AEA9}" dt="2025-08-31T23:37:18.721" v="364" actId="1076"/>
          <ac:picMkLst>
            <pc:docMk/>
            <pc:sldMk cId="674132019" sldId="308"/>
            <ac:picMk id="3" creationId="{AE6A59C6-5F75-BA72-A163-222C32CE47DE}"/>
          </ac:picMkLst>
        </pc:picChg>
        <pc:picChg chg="add del mod">
          <ac:chgData name="Bess Dunlevy" userId="dd4b9a8537dbe9d0" providerId="LiveId" clId="{14C3282D-18A4-4DAE-BCC7-A12D2495AEA9}" dt="2025-08-31T23:38:17.485" v="411" actId="478"/>
          <ac:picMkLst>
            <pc:docMk/>
            <pc:sldMk cId="674132019" sldId="308"/>
            <ac:picMk id="8" creationId="{6DA1C26E-8A51-6C6C-1D5D-BC58D1685100}"/>
          </ac:picMkLst>
        </pc:picChg>
        <pc:picChg chg="del">
          <ac:chgData name="Bess Dunlevy" userId="dd4b9a8537dbe9d0" providerId="LiveId" clId="{14C3282D-18A4-4DAE-BCC7-A12D2495AEA9}" dt="2025-08-31T23:36:33.372" v="358" actId="478"/>
          <ac:picMkLst>
            <pc:docMk/>
            <pc:sldMk cId="674132019" sldId="308"/>
            <ac:picMk id="9" creationId="{8574A8B8-CBBD-3D2B-EAB6-A0A961114022}"/>
          </ac:picMkLst>
        </pc:picChg>
        <pc:picChg chg="add mod">
          <ac:chgData name="Bess Dunlevy" userId="dd4b9a8537dbe9d0" providerId="LiveId" clId="{14C3282D-18A4-4DAE-BCC7-A12D2495AEA9}" dt="2025-08-31T23:38:21.038" v="412" actId="1076"/>
          <ac:picMkLst>
            <pc:docMk/>
            <pc:sldMk cId="674132019" sldId="308"/>
            <ac:picMk id="11" creationId="{EDD22361-2D82-9FEA-9726-FB42EEE77638}"/>
          </ac:picMkLst>
        </pc:picChg>
      </pc:sldChg>
      <pc:sldChg chg="addSp delSp modSp add mod">
        <pc:chgData name="Bess Dunlevy" userId="dd4b9a8537dbe9d0" providerId="LiveId" clId="{14C3282D-18A4-4DAE-BCC7-A12D2495AEA9}" dt="2025-08-31T23:40:41.018" v="578"/>
        <pc:sldMkLst>
          <pc:docMk/>
          <pc:sldMk cId="38311423" sldId="309"/>
        </pc:sldMkLst>
        <pc:spChg chg="mod">
          <ac:chgData name="Bess Dunlevy" userId="dd4b9a8537dbe9d0" providerId="LiveId" clId="{14C3282D-18A4-4DAE-BCC7-A12D2495AEA9}" dt="2025-08-31T23:39:15.486" v="481" actId="14100"/>
          <ac:spMkLst>
            <pc:docMk/>
            <pc:sldMk cId="38311423" sldId="309"/>
            <ac:spMk id="4" creationId="{2C5AABAB-E591-1D0A-DD59-F47C0A3910A8}"/>
          </ac:spMkLst>
        </pc:spChg>
        <pc:spChg chg="mod">
          <ac:chgData name="Bess Dunlevy" userId="dd4b9a8537dbe9d0" providerId="LiveId" clId="{14C3282D-18A4-4DAE-BCC7-A12D2495AEA9}" dt="2025-08-31T23:40:09.076" v="573" actId="14100"/>
          <ac:spMkLst>
            <pc:docMk/>
            <pc:sldMk cId="38311423" sldId="309"/>
            <ac:spMk id="5" creationId="{AA2F6D4D-2A90-C902-7E5E-3120F71FFBE5}"/>
          </ac:spMkLst>
        </pc:spChg>
        <pc:spChg chg="mod">
          <ac:chgData name="Bess Dunlevy" userId="dd4b9a8537dbe9d0" providerId="LiveId" clId="{14C3282D-18A4-4DAE-BCC7-A12D2495AEA9}" dt="2025-08-31T23:40:41.018" v="578"/>
          <ac:spMkLst>
            <pc:docMk/>
            <pc:sldMk cId="38311423" sldId="309"/>
            <ac:spMk id="6" creationId="{52297BAD-A802-5589-024F-0D649F171570}"/>
          </ac:spMkLst>
        </pc:spChg>
        <pc:spChg chg="mod">
          <ac:chgData name="Bess Dunlevy" userId="dd4b9a8537dbe9d0" providerId="LiveId" clId="{14C3282D-18A4-4DAE-BCC7-A12D2495AEA9}" dt="2025-08-31T23:39:43.937" v="488"/>
          <ac:spMkLst>
            <pc:docMk/>
            <pc:sldMk cId="38311423" sldId="309"/>
            <ac:spMk id="7" creationId="{20EFBCDD-BE8A-0462-9020-8A0B0C4938BC}"/>
          </ac:spMkLst>
        </pc:spChg>
        <pc:picChg chg="del">
          <ac:chgData name="Bess Dunlevy" userId="dd4b9a8537dbe9d0" providerId="LiveId" clId="{14C3282D-18A4-4DAE-BCC7-A12D2495AEA9}" dt="2025-08-31T23:39:33.749" v="484" actId="478"/>
          <ac:picMkLst>
            <pc:docMk/>
            <pc:sldMk cId="38311423" sldId="309"/>
            <ac:picMk id="3" creationId="{5998E81D-19D9-803E-DDA7-3165AB0E9A39}"/>
          </ac:picMkLst>
        </pc:picChg>
        <pc:picChg chg="add mod">
          <ac:chgData name="Bess Dunlevy" userId="dd4b9a8537dbe9d0" providerId="LiveId" clId="{14C3282D-18A4-4DAE-BCC7-A12D2495AEA9}" dt="2025-08-31T23:39:36.831" v="485" actId="1076"/>
          <ac:picMkLst>
            <pc:docMk/>
            <pc:sldMk cId="38311423" sldId="309"/>
            <ac:picMk id="8" creationId="{5AD81E84-7CAD-EF49-7EEF-A6094B8457FE}"/>
          </ac:picMkLst>
        </pc:picChg>
        <pc:picChg chg="add mod">
          <ac:chgData name="Bess Dunlevy" userId="dd4b9a8537dbe9d0" providerId="LiveId" clId="{14C3282D-18A4-4DAE-BCC7-A12D2495AEA9}" dt="2025-08-31T23:40:34.966" v="577" actId="1076"/>
          <ac:picMkLst>
            <pc:docMk/>
            <pc:sldMk cId="38311423" sldId="309"/>
            <ac:picMk id="10" creationId="{6CF6A753-0992-70D6-BD29-02097C40165C}"/>
          </ac:picMkLst>
        </pc:picChg>
        <pc:picChg chg="del">
          <ac:chgData name="Bess Dunlevy" userId="dd4b9a8537dbe9d0" providerId="LiveId" clId="{14C3282D-18A4-4DAE-BCC7-A12D2495AEA9}" dt="2025-08-31T23:40:15.768" v="574" actId="478"/>
          <ac:picMkLst>
            <pc:docMk/>
            <pc:sldMk cId="38311423" sldId="309"/>
            <ac:picMk id="11" creationId="{8D02D8C1-89B7-43A9-CABF-93E4ECAF532F}"/>
          </ac:picMkLst>
        </pc:picChg>
      </pc:sldChg>
      <pc:sldChg chg="addSp delSp modSp add mod">
        <pc:chgData name="Bess Dunlevy" userId="dd4b9a8537dbe9d0" providerId="LiveId" clId="{14C3282D-18A4-4DAE-BCC7-A12D2495AEA9}" dt="2025-08-31T23:43:08.879" v="729"/>
        <pc:sldMkLst>
          <pc:docMk/>
          <pc:sldMk cId="2171282455" sldId="310"/>
        </pc:sldMkLst>
        <pc:spChg chg="mod">
          <ac:chgData name="Bess Dunlevy" userId="dd4b9a8537dbe9d0" providerId="LiveId" clId="{14C3282D-18A4-4DAE-BCC7-A12D2495AEA9}" dt="2025-08-31T23:41:10.311" v="630" actId="20577"/>
          <ac:spMkLst>
            <pc:docMk/>
            <pc:sldMk cId="2171282455" sldId="310"/>
            <ac:spMk id="4" creationId="{80773BCD-2251-7D42-B493-13E550D0C5B7}"/>
          </ac:spMkLst>
        </pc:spChg>
        <pc:spChg chg="mod">
          <ac:chgData name="Bess Dunlevy" userId="dd4b9a8537dbe9d0" providerId="LiveId" clId="{14C3282D-18A4-4DAE-BCC7-A12D2495AEA9}" dt="2025-08-31T23:41:55.645" v="699" actId="20577"/>
          <ac:spMkLst>
            <pc:docMk/>
            <pc:sldMk cId="2171282455" sldId="310"/>
            <ac:spMk id="5" creationId="{27073050-6BD6-DD26-668D-8E04A1ACB2AD}"/>
          </ac:spMkLst>
        </pc:spChg>
        <pc:spChg chg="mod">
          <ac:chgData name="Bess Dunlevy" userId="dd4b9a8537dbe9d0" providerId="LiveId" clId="{14C3282D-18A4-4DAE-BCC7-A12D2495AEA9}" dt="2025-08-31T23:42:27.130" v="708" actId="20577"/>
          <ac:spMkLst>
            <pc:docMk/>
            <pc:sldMk cId="2171282455" sldId="310"/>
            <ac:spMk id="6" creationId="{DA9EABF1-3C6E-296E-91FA-8B19CB9EF6CC}"/>
          </ac:spMkLst>
        </pc:spChg>
        <pc:spChg chg="mod">
          <ac:chgData name="Bess Dunlevy" userId="dd4b9a8537dbe9d0" providerId="LiveId" clId="{14C3282D-18A4-4DAE-BCC7-A12D2495AEA9}" dt="2025-08-31T23:41:38.837" v="636" actId="1076"/>
          <ac:spMkLst>
            <pc:docMk/>
            <pc:sldMk cId="2171282455" sldId="310"/>
            <ac:spMk id="7" creationId="{81A68CEC-43B6-FD7F-1D6B-276DBD57894E}"/>
          </ac:spMkLst>
        </pc:spChg>
        <pc:spChg chg="add mod">
          <ac:chgData name="Bess Dunlevy" userId="dd4b9a8537dbe9d0" providerId="LiveId" clId="{14C3282D-18A4-4DAE-BCC7-A12D2495AEA9}" dt="2025-08-31T23:42:36.189" v="724" actId="20577"/>
          <ac:spMkLst>
            <pc:docMk/>
            <pc:sldMk cId="2171282455" sldId="310"/>
            <ac:spMk id="12" creationId="{02894204-6435-953B-CA66-1D7D2048B68D}"/>
          </ac:spMkLst>
        </pc:spChg>
        <pc:spChg chg="add mod">
          <ac:chgData name="Bess Dunlevy" userId="dd4b9a8537dbe9d0" providerId="LiveId" clId="{14C3282D-18A4-4DAE-BCC7-A12D2495AEA9}" dt="2025-08-31T23:43:08.879" v="729"/>
          <ac:spMkLst>
            <pc:docMk/>
            <pc:sldMk cId="2171282455" sldId="310"/>
            <ac:spMk id="13" creationId="{3223A6D9-60A5-0CD8-70F1-CDF277F3C39A}"/>
          </ac:spMkLst>
        </pc:spChg>
        <pc:picChg chg="add mod">
          <ac:chgData name="Bess Dunlevy" userId="dd4b9a8537dbe9d0" providerId="LiveId" clId="{14C3282D-18A4-4DAE-BCC7-A12D2495AEA9}" dt="2025-08-31T23:41:36.845" v="635" actId="1076"/>
          <ac:picMkLst>
            <pc:docMk/>
            <pc:sldMk cId="2171282455" sldId="310"/>
            <ac:picMk id="3" creationId="{4F34D445-2616-B3AD-59B1-FC1EABB7858E}"/>
          </ac:picMkLst>
        </pc:picChg>
        <pc:picChg chg="del">
          <ac:chgData name="Bess Dunlevy" userId="dd4b9a8537dbe9d0" providerId="LiveId" clId="{14C3282D-18A4-4DAE-BCC7-A12D2495AEA9}" dt="2025-08-31T23:41:20.445" v="632" actId="478"/>
          <ac:picMkLst>
            <pc:docMk/>
            <pc:sldMk cId="2171282455" sldId="310"/>
            <ac:picMk id="8" creationId="{9112FA26-0268-C479-5131-A1893B2BE02D}"/>
          </ac:picMkLst>
        </pc:picChg>
        <pc:picChg chg="del mod">
          <ac:chgData name="Bess Dunlevy" userId="dd4b9a8537dbe9d0" providerId="LiveId" clId="{14C3282D-18A4-4DAE-BCC7-A12D2495AEA9}" dt="2025-08-31T23:42:00.626" v="700" actId="478"/>
          <ac:picMkLst>
            <pc:docMk/>
            <pc:sldMk cId="2171282455" sldId="310"/>
            <ac:picMk id="10" creationId="{21F59FE0-59B8-8349-CE04-E001D43AF5AB}"/>
          </ac:picMkLst>
        </pc:picChg>
        <pc:picChg chg="add mod">
          <ac:chgData name="Bess Dunlevy" userId="dd4b9a8537dbe9d0" providerId="LiveId" clId="{14C3282D-18A4-4DAE-BCC7-A12D2495AEA9}" dt="2025-08-31T23:42:16.700" v="703" actId="1076"/>
          <ac:picMkLst>
            <pc:docMk/>
            <pc:sldMk cId="2171282455" sldId="310"/>
            <ac:picMk id="11" creationId="{F8D3DF86-F402-F3B2-700B-18C14CC779A1}"/>
          </ac:picMkLst>
        </pc:picChg>
        <pc:picChg chg="add del mod">
          <ac:chgData name="Bess Dunlevy" userId="dd4b9a8537dbe9d0" providerId="LiveId" clId="{14C3282D-18A4-4DAE-BCC7-A12D2495AEA9}" dt="2025-08-31T23:42:41.014" v="725" actId="478"/>
          <ac:picMkLst>
            <pc:docMk/>
            <pc:sldMk cId="2171282455" sldId="310"/>
            <ac:picMk id="14" creationId="{B6CFE612-E416-1D95-84F0-88F2A88A975F}"/>
          </ac:picMkLst>
        </pc:picChg>
        <pc:picChg chg="add mod">
          <ac:chgData name="Bess Dunlevy" userId="dd4b9a8537dbe9d0" providerId="LiveId" clId="{14C3282D-18A4-4DAE-BCC7-A12D2495AEA9}" dt="2025-08-31T23:43:00.695" v="728" actId="1076"/>
          <ac:picMkLst>
            <pc:docMk/>
            <pc:sldMk cId="2171282455" sldId="310"/>
            <ac:picMk id="16" creationId="{3719CC60-FFE8-FC38-200C-B806C2991AB0}"/>
          </ac:picMkLst>
        </pc:picChg>
      </pc:sldChg>
      <pc:sldChg chg="modSp add mod">
        <pc:chgData name="Bess Dunlevy" userId="dd4b9a8537dbe9d0" providerId="LiveId" clId="{14C3282D-18A4-4DAE-BCC7-A12D2495AEA9}" dt="2025-08-31T23:43:28.473" v="751" actId="6549"/>
        <pc:sldMkLst>
          <pc:docMk/>
          <pc:sldMk cId="2083735159" sldId="311"/>
        </pc:sldMkLst>
        <pc:spChg chg="mod">
          <ac:chgData name="Bess Dunlevy" userId="dd4b9a8537dbe9d0" providerId="LiveId" clId="{14C3282D-18A4-4DAE-BCC7-A12D2495AEA9}" dt="2025-08-31T23:43:19.009" v="731" actId="20577"/>
          <ac:spMkLst>
            <pc:docMk/>
            <pc:sldMk cId="2083735159" sldId="311"/>
            <ac:spMk id="2" creationId="{01DADD9A-DA92-61A5-1087-87C54A86BB6E}"/>
          </ac:spMkLst>
        </pc:spChg>
        <pc:spChg chg="mod">
          <ac:chgData name="Bess Dunlevy" userId="dd4b9a8537dbe9d0" providerId="LiveId" clId="{14C3282D-18A4-4DAE-BCC7-A12D2495AEA9}" dt="2025-08-31T23:43:21.090" v="736" actId="20577"/>
          <ac:spMkLst>
            <pc:docMk/>
            <pc:sldMk cId="2083735159" sldId="311"/>
            <ac:spMk id="9" creationId="{33C3E921-BEE5-F102-6027-836A2B5020C8}"/>
          </ac:spMkLst>
        </pc:spChg>
        <pc:spChg chg="mod">
          <ac:chgData name="Bess Dunlevy" userId="dd4b9a8537dbe9d0" providerId="LiveId" clId="{14C3282D-18A4-4DAE-BCC7-A12D2495AEA9}" dt="2025-08-31T23:43:26.447" v="750" actId="20577"/>
          <ac:spMkLst>
            <pc:docMk/>
            <pc:sldMk cId="2083735159" sldId="311"/>
            <ac:spMk id="10" creationId="{84C73B79-13E6-4217-EF01-700E03EA0B8C}"/>
          </ac:spMkLst>
        </pc:spChg>
        <pc:graphicFrameChg chg="modGraphic">
          <ac:chgData name="Bess Dunlevy" userId="dd4b9a8537dbe9d0" providerId="LiveId" clId="{14C3282D-18A4-4DAE-BCC7-A12D2495AEA9}" dt="2025-08-31T23:43:28.473" v="751" actId="6549"/>
          <ac:graphicFrameMkLst>
            <pc:docMk/>
            <pc:sldMk cId="2083735159" sldId="311"/>
            <ac:graphicFrameMk id="12" creationId="{720714FD-6CEF-1158-4FF7-6172984B2B4E}"/>
          </ac:graphicFrameMkLst>
        </pc:graphicFrameChg>
      </pc:sldChg>
      <pc:sldChg chg="delSp modSp add mod">
        <pc:chgData name="Bess Dunlevy" userId="dd4b9a8537dbe9d0" providerId="LiveId" clId="{14C3282D-18A4-4DAE-BCC7-A12D2495AEA9}" dt="2025-08-31T23:43:39.772" v="760" actId="14100"/>
        <pc:sldMkLst>
          <pc:docMk/>
          <pc:sldMk cId="1193295089" sldId="312"/>
        </pc:sldMkLst>
        <pc:spChg chg="mod">
          <ac:chgData name="Bess Dunlevy" userId="dd4b9a8537dbe9d0" providerId="LiveId" clId="{14C3282D-18A4-4DAE-BCC7-A12D2495AEA9}" dt="2025-08-31T23:43:39.772" v="760" actId="14100"/>
          <ac:spMkLst>
            <pc:docMk/>
            <pc:sldMk cId="1193295089" sldId="312"/>
            <ac:spMk id="7" creationId="{F13199E5-B81D-65F1-52B9-9D721BBD8C6E}"/>
          </ac:spMkLst>
        </pc:spChg>
        <pc:picChg chg="del">
          <ac:chgData name="Bess Dunlevy" userId="dd4b9a8537dbe9d0" providerId="LiveId" clId="{14C3282D-18A4-4DAE-BCC7-A12D2495AEA9}" dt="2025-08-31T23:43:36.425" v="759" actId="478"/>
          <ac:picMkLst>
            <pc:docMk/>
            <pc:sldMk cId="1193295089" sldId="312"/>
            <ac:picMk id="9" creationId="{D865CDF5-61A6-195D-416E-7373B8D19C12}"/>
          </ac:picMkLst>
        </pc:picChg>
      </pc:sldChg>
      <pc:sldChg chg="modSp add mod">
        <pc:chgData name="Bess Dunlevy" userId="dd4b9a8537dbe9d0" providerId="LiveId" clId="{14C3282D-18A4-4DAE-BCC7-A12D2495AEA9}" dt="2025-08-31T23:43:54.918" v="775" actId="1076"/>
        <pc:sldMkLst>
          <pc:docMk/>
          <pc:sldMk cId="2931881932" sldId="313"/>
        </pc:sldMkLst>
        <pc:spChg chg="mod">
          <ac:chgData name="Bess Dunlevy" userId="dd4b9a8537dbe9d0" providerId="LiveId" clId="{14C3282D-18A4-4DAE-BCC7-A12D2495AEA9}" dt="2025-08-31T23:43:42.476" v="761"/>
          <ac:spMkLst>
            <pc:docMk/>
            <pc:sldMk cId="2931881932" sldId="313"/>
            <ac:spMk id="2" creationId="{17137116-C0FC-7103-C7A5-233C4C92CC17}"/>
          </ac:spMkLst>
        </pc:spChg>
        <pc:spChg chg="mod">
          <ac:chgData name="Bess Dunlevy" userId="dd4b9a8537dbe9d0" providerId="LiveId" clId="{14C3282D-18A4-4DAE-BCC7-A12D2495AEA9}" dt="2025-08-31T23:43:51.488" v="774" actId="20577"/>
          <ac:spMkLst>
            <pc:docMk/>
            <pc:sldMk cId="2931881932" sldId="313"/>
            <ac:spMk id="3" creationId="{205CF80A-69E4-1307-9872-8B696BD60984}"/>
          </ac:spMkLst>
        </pc:spChg>
        <pc:spChg chg="mod">
          <ac:chgData name="Bess Dunlevy" userId="dd4b9a8537dbe9d0" providerId="LiveId" clId="{14C3282D-18A4-4DAE-BCC7-A12D2495AEA9}" dt="2025-08-31T23:43:48.329" v="769" actId="20577"/>
          <ac:spMkLst>
            <pc:docMk/>
            <pc:sldMk cId="2931881932" sldId="313"/>
            <ac:spMk id="4" creationId="{7CDDDF15-4A24-5F0A-48E1-DD3CE04C56F1}"/>
          </ac:spMkLst>
        </pc:spChg>
        <pc:spChg chg="mod">
          <ac:chgData name="Bess Dunlevy" userId="dd4b9a8537dbe9d0" providerId="LiveId" clId="{14C3282D-18A4-4DAE-BCC7-A12D2495AEA9}" dt="2025-08-31T23:43:54.918" v="775" actId="1076"/>
          <ac:spMkLst>
            <pc:docMk/>
            <pc:sldMk cId="2931881932" sldId="313"/>
            <ac:spMk id="6" creationId="{DF8AF34E-735B-BE83-46AD-6AC89DDF3F32}"/>
          </ac:spMkLst>
        </pc:spChg>
        <pc:picChg chg="mod">
          <ac:chgData name="Bess Dunlevy" userId="dd4b9a8537dbe9d0" providerId="LiveId" clId="{14C3282D-18A4-4DAE-BCC7-A12D2495AEA9}" dt="2025-08-31T23:43:54.918" v="775" actId="1076"/>
          <ac:picMkLst>
            <pc:docMk/>
            <pc:sldMk cId="2931881932" sldId="313"/>
            <ac:picMk id="8" creationId="{8098B0C6-A0A1-07CA-8776-41222DF611C7}"/>
          </ac:picMkLst>
        </pc:picChg>
      </pc:sldChg>
      <pc:sldChg chg="modSp add mod">
        <pc:chgData name="Bess Dunlevy" userId="dd4b9a8537dbe9d0" providerId="LiveId" clId="{14C3282D-18A4-4DAE-BCC7-A12D2495AEA9}" dt="2025-08-31T23:44:07.304" v="788"/>
        <pc:sldMkLst>
          <pc:docMk/>
          <pc:sldMk cId="463787761" sldId="314"/>
        </pc:sldMkLst>
        <pc:spChg chg="mod">
          <ac:chgData name="Bess Dunlevy" userId="dd4b9a8537dbe9d0" providerId="LiveId" clId="{14C3282D-18A4-4DAE-BCC7-A12D2495AEA9}" dt="2025-08-31T23:44:01.443" v="781" actId="14100"/>
          <ac:spMkLst>
            <pc:docMk/>
            <pc:sldMk cId="463787761" sldId="314"/>
            <ac:spMk id="4" creationId="{C97BB29C-A295-1C67-B9A9-7B0C7158E8C9}"/>
          </ac:spMkLst>
        </pc:spChg>
        <pc:spChg chg="mod">
          <ac:chgData name="Bess Dunlevy" userId="dd4b9a8537dbe9d0" providerId="LiveId" clId="{14C3282D-18A4-4DAE-BCC7-A12D2495AEA9}" dt="2025-08-31T23:44:04.526" v="786" actId="20577"/>
          <ac:spMkLst>
            <pc:docMk/>
            <pc:sldMk cId="463787761" sldId="314"/>
            <ac:spMk id="5" creationId="{CE10EDE1-9624-7612-88CF-FA94BE443867}"/>
          </ac:spMkLst>
        </pc:spChg>
        <pc:spChg chg="mod">
          <ac:chgData name="Bess Dunlevy" userId="dd4b9a8537dbe9d0" providerId="LiveId" clId="{14C3282D-18A4-4DAE-BCC7-A12D2495AEA9}" dt="2025-08-31T23:44:07.304" v="788"/>
          <ac:spMkLst>
            <pc:docMk/>
            <pc:sldMk cId="463787761" sldId="314"/>
            <ac:spMk id="6" creationId="{1F268B6B-A17A-667B-23E0-382CDE6E67D9}"/>
          </ac:spMkLst>
        </pc:spChg>
        <pc:spChg chg="mod">
          <ac:chgData name="Bess Dunlevy" userId="dd4b9a8537dbe9d0" providerId="LiveId" clId="{14C3282D-18A4-4DAE-BCC7-A12D2495AEA9}" dt="2025-08-31T23:44:06.032" v="787"/>
          <ac:spMkLst>
            <pc:docMk/>
            <pc:sldMk cId="463787761" sldId="314"/>
            <ac:spMk id="7" creationId="{058FE1D7-4564-CB9F-952F-19E4231635D6}"/>
          </ac:spMkLst>
        </pc:spChg>
      </pc:sldChg>
      <pc:sldChg chg="modSp add mod">
        <pc:chgData name="Bess Dunlevy" userId="dd4b9a8537dbe9d0" providerId="LiveId" clId="{14C3282D-18A4-4DAE-BCC7-A12D2495AEA9}" dt="2025-08-31T23:44:16.549" v="800" actId="20577"/>
        <pc:sldMkLst>
          <pc:docMk/>
          <pc:sldMk cId="1565036725" sldId="315"/>
        </pc:sldMkLst>
        <pc:spChg chg="mod">
          <ac:chgData name="Bess Dunlevy" userId="dd4b9a8537dbe9d0" providerId="LiveId" clId="{14C3282D-18A4-4DAE-BCC7-A12D2495AEA9}" dt="2025-08-31T23:44:12.828" v="795" actId="20577"/>
          <ac:spMkLst>
            <pc:docMk/>
            <pc:sldMk cId="1565036725" sldId="315"/>
            <ac:spMk id="4" creationId="{4ACAF10C-93FB-9411-E9AF-FF430B7B902C}"/>
          </ac:spMkLst>
        </pc:spChg>
        <pc:spChg chg="mod">
          <ac:chgData name="Bess Dunlevy" userId="dd4b9a8537dbe9d0" providerId="LiveId" clId="{14C3282D-18A4-4DAE-BCC7-A12D2495AEA9}" dt="2025-08-31T23:44:16.549" v="800" actId="20577"/>
          <ac:spMkLst>
            <pc:docMk/>
            <pc:sldMk cId="1565036725" sldId="315"/>
            <ac:spMk id="5" creationId="{38A6F047-AB67-EABC-51F4-D97100776FE5}"/>
          </ac:spMkLst>
        </pc:spChg>
        <pc:spChg chg="mod">
          <ac:chgData name="Bess Dunlevy" userId="dd4b9a8537dbe9d0" providerId="LiveId" clId="{14C3282D-18A4-4DAE-BCC7-A12D2495AEA9}" dt="2025-08-31T23:44:10.184" v="790"/>
          <ac:spMkLst>
            <pc:docMk/>
            <pc:sldMk cId="1565036725" sldId="315"/>
            <ac:spMk id="6" creationId="{2D373013-5743-9623-C803-59A0E5A97CDB}"/>
          </ac:spMkLst>
        </pc:spChg>
        <pc:spChg chg="mod">
          <ac:chgData name="Bess Dunlevy" userId="dd4b9a8537dbe9d0" providerId="LiveId" clId="{14C3282D-18A4-4DAE-BCC7-A12D2495AEA9}" dt="2025-08-31T23:44:09.155" v="789"/>
          <ac:spMkLst>
            <pc:docMk/>
            <pc:sldMk cId="1565036725" sldId="315"/>
            <ac:spMk id="7" creationId="{E22A7241-49C5-4F60-D0F4-1374A75C5086}"/>
          </ac:spMkLst>
        </pc:spChg>
      </pc:sldChg>
      <pc:sldChg chg="addSp modSp add mod">
        <pc:chgData name="Bess Dunlevy" userId="dd4b9a8537dbe9d0" providerId="LiveId" clId="{14C3282D-18A4-4DAE-BCC7-A12D2495AEA9}" dt="2025-08-31T23:44:41.003" v="815"/>
        <pc:sldMkLst>
          <pc:docMk/>
          <pc:sldMk cId="942823292" sldId="316"/>
        </pc:sldMkLst>
        <pc:spChg chg="add mod">
          <ac:chgData name="Bess Dunlevy" userId="dd4b9a8537dbe9d0" providerId="LiveId" clId="{14C3282D-18A4-4DAE-BCC7-A12D2495AEA9}" dt="2025-08-31T23:44:41.003" v="815"/>
          <ac:spMkLst>
            <pc:docMk/>
            <pc:sldMk cId="942823292" sldId="316"/>
            <ac:spMk id="2" creationId="{086E9690-02D3-CF3C-8831-AEDF702F55E1}"/>
          </ac:spMkLst>
        </pc:spChg>
        <pc:spChg chg="mod">
          <ac:chgData name="Bess Dunlevy" userId="dd4b9a8537dbe9d0" providerId="LiveId" clId="{14C3282D-18A4-4DAE-BCC7-A12D2495AEA9}" dt="2025-08-31T23:44:22.222" v="805" actId="20577"/>
          <ac:spMkLst>
            <pc:docMk/>
            <pc:sldMk cId="942823292" sldId="316"/>
            <ac:spMk id="4" creationId="{0B5D42E3-0284-EC22-E0EF-6921BFE02A25}"/>
          </ac:spMkLst>
        </pc:spChg>
        <pc:spChg chg="mod">
          <ac:chgData name="Bess Dunlevy" userId="dd4b9a8537dbe9d0" providerId="LiveId" clId="{14C3282D-18A4-4DAE-BCC7-A12D2495AEA9}" dt="2025-08-31T23:44:25.069" v="810" actId="20577"/>
          <ac:spMkLst>
            <pc:docMk/>
            <pc:sldMk cId="942823292" sldId="316"/>
            <ac:spMk id="5" creationId="{B71BE40B-431D-FDF6-B96D-F3A7C078C91E}"/>
          </ac:spMkLst>
        </pc:spChg>
        <pc:spChg chg="mod">
          <ac:chgData name="Bess Dunlevy" userId="dd4b9a8537dbe9d0" providerId="LiveId" clId="{14C3282D-18A4-4DAE-BCC7-A12D2495AEA9}" dt="2025-08-31T23:44:30.415" v="812"/>
          <ac:spMkLst>
            <pc:docMk/>
            <pc:sldMk cId="942823292" sldId="316"/>
            <ac:spMk id="6" creationId="{E325C537-EE4D-EEAF-FFA7-72B0EA1644E8}"/>
          </ac:spMkLst>
        </pc:spChg>
        <pc:spChg chg="mod">
          <ac:chgData name="Bess Dunlevy" userId="dd4b9a8537dbe9d0" providerId="LiveId" clId="{14C3282D-18A4-4DAE-BCC7-A12D2495AEA9}" dt="2025-08-31T23:44:26.715" v="811"/>
          <ac:spMkLst>
            <pc:docMk/>
            <pc:sldMk cId="942823292" sldId="316"/>
            <ac:spMk id="7" creationId="{87C3352B-ABBB-4A56-E811-E4CE1A3793E6}"/>
          </ac:spMkLst>
        </pc:spChg>
        <pc:spChg chg="mod">
          <ac:chgData name="Bess Dunlevy" userId="dd4b9a8537dbe9d0" providerId="LiveId" clId="{14C3282D-18A4-4DAE-BCC7-A12D2495AEA9}" dt="2025-08-31T23:44:33.550" v="813"/>
          <ac:spMkLst>
            <pc:docMk/>
            <pc:sldMk cId="942823292" sldId="316"/>
            <ac:spMk id="13" creationId="{30DD946B-6C8E-340F-7F2A-1F6F9B01CF0D}"/>
          </ac:spMkLst>
        </pc:spChg>
      </pc:sldChg>
      <pc:sldMasterChg chg="setBg modSldLayout">
        <pc:chgData name="Bess Dunlevy" userId="dd4b9a8537dbe9d0" providerId="LiveId" clId="{14C3282D-18A4-4DAE-BCC7-A12D2495AEA9}" dt="2025-08-31T23:33:01.326" v="112"/>
        <pc:sldMasterMkLst>
          <pc:docMk/>
          <pc:sldMasterMk cId="172960833" sldId="2147483648"/>
        </pc:sldMasterMkLst>
        <pc:sldLayoutChg chg="setBg">
          <pc:chgData name="Bess Dunlevy" userId="dd4b9a8537dbe9d0" providerId="LiveId" clId="{14C3282D-18A4-4DAE-BCC7-A12D2495AEA9}" dt="2025-08-31T23:33:01.326" v="112"/>
          <pc:sldLayoutMkLst>
            <pc:docMk/>
            <pc:sldMasterMk cId="172960833" sldId="2147483648"/>
            <pc:sldLayoutMk cId="1407345840" sldId="2147483649"/>
          </pc:sldLayoutMkLst>
        </pc:sldLayoutChg>
        <pc:sldLayoutChg chg="setBg">
          <pc:chgData name="Bess Dunlevy" userId="dd4b9a8537dbe9d0" providerId="LiveId" clId="{14C3282D-18A4-4DAE-BCC7-A12D2495AEA9}" dt="2025-08-31T23:33:01.326" v="112"/>
          <pc:sldLayoutMkLst>
            <pc:docMk/>
            <pc:sldMasterMk cId="172960833" sldId="2147483648"/>
            <pc:sldLayoutMk cId="2079415044" sldId="2147483650"/>
          </pc:sldLayoutMkLst>
        </pc:sldLayoutChg>
        <pc:sldLayoutChg chg="setBg">
          <pc:chgData name="Bess Dunlevy" userId="dd4b9a8537dbe9d0" providerId="LiveId" clId="{14C3282D-18A4-4DAE-BCC7-A12D2495AEA9}" dt="2025-08-31T23:33:01.326" v="112"/>
          <pc:sldLayoutMkLst>
            <pc:docMk/>
            <pc:sldMasterMk cId="172960833" sldId="2147483648"/>
            <pc:sldLayoutMk cId="579773230" sldId="2147483651"/>
          </pc:sldLayoutMkLst>
        </pc:sldLayoutChg>
        <pc:sldLayoutChg chg="setBg">
          <pc:chgData name="Bess Dunlevy" userId="dd4b9a8537dbe9d0" providerId="LiveId" clId="{14C3282D-18A4-4DAE-BCC7-A12D2495AEA9}" dt="2025-08-31T23:33:01.326" v="112"/>
          <pc:sldLayoutMkLst>
            <pc:docMk/>
            <pc:sldMasterMk cId="172960833" sldId="2147483648"/>
            <pc:sldLayoutMk cId="1115370171" sldId="2147483652"/>
          </pc:sldLayoutMkLst>
        </pc:sldLayoutChg>
        <pc:sldLayoutChg chg="setBg">
          <pc:chgData name="Bess Dunlevy" userId="dd4b9a8537dbe9d0" providerId="LiveId" clId="{14C3282D-18A4-4DAE-BCC7-A12D2495AEA9}" dt="2025-08-31T23:33:01.326" v="112"/>
          <pc:sldLayoutMkLst>
            <pc:docMk/>
            <pc:sldMasterMk cId="172960833" sldId="2147483648"/>
            <pc:sldLayoutMk cId="641709334" sldId="2147483653"/>
          </pc:sldLayoutMkLst>
        </pc:sldLayoutChg>
        <pc:sldLayoutChg chg="setBg">
          <pc:chgData name="Bess Dunlevy" userId="dd4b9a8537dbe9d0" providerId="LiveId" clId="{14C3282D-18A4-4DAE-BCC7-A12D2495AEA9}" dt="2025-08-31T23:33:01.326" v="112"/>
          <pc:sldLayoutMkLst>
            <pc:docMk/>
            <pc:sldMasterMk cId="172960833" sldId="2147483648"/>
            <pc:sldLayoutMk cId="545901304" sldId="2147483654"/>
          </pc:sldLayoutMkLst>
        </pc:sldLayoutChg>
        <pc:sldLayoutChg chg="setBg">
          <pc:chgData name="Bess Dunlevy" userId="dd4b9a8537dbe9d0" providerId="LiveId" clId="{14C3282D-18A4-4DAE-BCC7-A12D2495AEA9}" dt="2025-08-31T23:33:01.326" v="112"/>
          <pc:sldLayoutMkLst>
            <pc:docMk/>
            <pc:sldMasterMk cId="172960833" sldId="2147483648"/>
            <pc:sldLayoutMk cId="913076344" sldId="2147483655"/>
          </pc:sldLayoutMkLst>
        </pc:sldLayoutChg>
        <pc:sldLayoutChg chg="setBg">
          <pc:chgData name="Bess Dunlevy" userId="dd4b9a8537dbe9d0" providerId="LiveId" clId="{14C3282D-18A4-4DAE-BCC7-A12D2495AEA9}" dt="2025-08-31T23:33:01.326" v="112"/>
          <pc:sldLayoutMkLst>
            <pc:docMk/>
            <pc:sldMasterMk cId="172960833" sldId="2147483648"/>
            <pc:sldLayoutMk cId="155972146" sldId="2147483656"/>
          </pc:sldLayoutMkLst>
        </pc:sldLayoutChg>
        <pc:sldLayoutChg chg="setBg">
          <pc:chgData name="Bess Dunlevy" userId="dd4b9a8537dbe9d0" providerId="LiveId" clId="{14C3282D-18A4-4DAE-BCC7-A12D2495AEA9}" dt="2025-08-31T23:33:01.326" v="112"/>
          <pc:sldLayoutMkLst>
            <pc:docMk/>
            <pc:sldMasterMk cId="172960833" sldId="2147483648"/>
            <pc:sldLayoutMk cId="1493808482" sldId="2147483657"/>
          </pc:sldLayoutMkLst>
        </pc:sldLayoutChg>
        <pc:sldLayoutChg chg="setBg">
          <pc:chgData name="Bess Dunlevy" userId="dd4b9a8537dbe9d0" providerId="LiveId" clId="{14C3282D-18A4-4DAE-BCC7-A12D2495AEA9}" dt="2025-08-31T23:33:01.326" v="112"/>
          <pc:sldLayoutMkLst>
            <pc:docMk/>
            <pc:sldMasterMk cId="172960833" sldId="2147483648"/>
            <pc:sldLayoutMk cId="207839897" sldId="2147483658"/>
          </pc:sldLayoutMkLst>
        </pc:sldLayoutChg>
        <pc:sldLayoutChg chg="setBg">
          <pc:chgData name="Bess Dunlevy" userId="dd4b9a8537dbe9d0" providerId="LiveId" clId="{14C3282D-18A4-4DAE-BCC7-A12D2495AEA9}" dt="2025-08-31T23:33:01.326" v="112"/>
          <pc:sldLayoutMkLst>
            <pc:docMk/>
            <pc:sldMasterMk cId="172960833" sldId="2147483648"/>
            <pc:sldLayoutMk cId="135673885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144A2-953C-9A2F-CDF1-E3D88A2509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3A6A2-8A1C-5252-2E3F-5471DF6BC7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4FC18-183F-615B-F4E4-F4CC347152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8BFDA9-F9D5-02E6-87F2-7332D60A2981}"/>
              </a:ext>
            </a:extLst>
          </p:cNvPr>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62975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6A210-324A-0177-255E-49C9B7A9AF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DD5C2-D52F-59E3-155D-27582F586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7DB1E7-0F16-3B97-5B2E-39F1904E4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7B338-76D9-DBC8-2A62-92BED7C6E5BB}"/>
              </a:ext>
            </a:extLst>
          </p:cNvPr>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196199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BD92D-C908-9B8F-964D-42FAB19B58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D35E9-37D6-9E5C-42B2-F7A9903D6D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1B832-20D5-C53D-75FF-180ABC79EB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9BA9B5-9C18-AC18-9705-6BC1B024BC29}"/>
              </a:ext>
            </a:extLst>
          </p:cNvPr>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51251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39816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49099-928D-ECBD-1F72-055A36F3B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0AE9A2-3D2E-E6E0-DFF4-38405F8B27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6E509A-C4BF-E2D0-33C8-29A7A54A25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E537C8-FD56-4832-A679-2B402D559304}"/>
              </a:ext>
            </a:extLst>
          </p:cNvPr>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826165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CBB48-8266-97EB-7B42-14C9A50CF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4BEF3-FD30-DB47-842E-8CBD4C77E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AC7C9D-F384-8B4E-A2DE-C700F25BB3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B59FB9-84F7-0D6A-7887-176F4B24A0BA}"/>
              </a:ext>
            </a:extLst>
          </p:cNvPr>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14806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4A9D8-03E0-9905-8795-C12D1916C3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D6870-1F61-F7B6-66E4-C3869130E2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03708-8A6E-74F4-DFE9-7AB1E2D52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C49CEB-5646-157A-01A1-A57786EBEB56}"/>
              </a:ext>
            </a:extLst>
          </p:cNvPr>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48291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FDABE-8FB5-ADD1-7E0C-DB05F4218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AE101-F2ED-7A74-9106-55239BEB0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F46B7-2B72-205C-E4ED-7640DF8175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C8C1BF-6168-6ED6-E391-CD4E03B77A38}"/>
              </a:ext>
            </a:extLst>
          </p:cNvPr>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02797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4D37B-C603-2C7E-21D8-48B244FED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C01B1-FA88-20C6-7E3B-430ED8D52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B11DC7-0319-FEDB-3AC7-CFDB9C95BB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F242C6-F44F-F99A-75DB-0208D957D483}"/>
              </a:ext>
            </a:extLst>
          </p:cNvPr>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421407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08BF-8EE3-90AB-46F3-F8CE75665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EC011-8272-DBE7-F1EB-100275BAC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77F3F2-4496-B259-0030-259F92AE32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FBC392-194A-238D-A827-5B1A38F3F9AC}"/>
              </a:ext>
            </a:extLst>
          </p:cNvPr>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52949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750C6-2E1D-24DF-901A-587CB12ED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E89D7E-3D4E-BFE3-5723-E640D9FBD3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0E52F7-A62D-3DB6-C449-E6DCDA51EA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168F3-FABE-F382-77FF-3939AD17C493}"/>
              </a:ext>
            </a:extLst>
          </p:cNvPr>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41483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99"/>
            </a:gs>
            <a:gs pos="100000">
              <a:schemeClr val="bg1">
                <a:lumMod val="9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36D0C-EE1B-4F98-40C0-886FB5DE3520}"/>
              </a:ext>
            </a:extLst>
          </p:cNvPr>
          <p:cNvSpPr txBox="1"/>
          <p:nvPr/>
        </p:nvSpPr>
        <p:spPr>
          <a:xfrm>
            <a:off x="267241" y="168721"/>
            <a:ext cx="7854449"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Business Case Study Template Example</a:t>
            </a:r>
          </a:p>
        </p:txBody>
      </p:sp>
      <p:pic>
        <p:nvPicPr>
          <p:cNvPr id="3" name="Picture 2">
            <a:extLst>
              <a:ext uri="{FF2B5EF4-FFF2-40B4-BE49-F238E27FC236}">
                <a16:creationId xmlns:a16="http://schemas.microsoft.com/office/drawing/2014/main" id="{D2CFB5DE-693A-CD21-EC91-AA0395ACAC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13158" y="779155"/>
            <a:ext cx="6857999" cy="5299687"/>
          </a:xfrm>
          <a:prstGeom prst="rect">
            <a:avLst/>
          </a:prstGeom>
        </p:spPr>
      </p:pic>
      <p:sp>
        <p:nvSpPr>
          <p:cNvPr id="9" name="TextBox 8">
            <a:extLst>
              <a:ext uri="{FF2B5EF4-FFF2-40B4-BE49-F238E27FC236}">
                <a16:creationId xmlns:a16="http://schemas.microsoft.com/office/drawing/2014/main" id="{86548D1A-4CFD-A7A7-A96E-382EB69A751F}"/>
              </a:ext>
            </a:extLst>
          </p:cNvPr>
          <p:cNvSpPr txBox="1"/>
          <p:nvPr/>
        </p:nvSpPr>
        <p:spPr>
          <a:xfrm>
            <a:off x="267241" y="2635696"/>
            <a:ext cx="7854449"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Positive Charge</a:t>
            </a:r>
          </a:p>
        </p:txBody>
      </p:sp>
      <p:sp>
        <p:nvSpPr>
          <p:cNvPr id="10" name="TextBox 9">
            <a:extLst>
              <a:ext uri="{FF2B5EF4-FFF2-40B4-BE49-F238E27FC236}">
                <a16:creationId xmlns:a16="http://schemas.microsoft.com/office/drawing/2014/main" id="{0BFD93DA-54F3-F571-518E-2830BD4500FB}"/>
              </a:ext>
            </a:extLst>
          </p:cNvPr>
          <p:cNvSpPr txBox="1"/>
          <p:nvPr/>
        </p:nvSpPr>
        <p:spPr>
          <a:xfrm>
            <a:off x="267241" y="3402467"/>
            <a:ext cx="6305010" cy="1815882"/>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The sample text herein provides a structured and detailed articulation of Positive Charge’s marketing case study. Using this template, the company is covering all the essential elements of its study in a clear and organized manner. The completed document empowers Positive Charge to showcase its success and expertise in the electric vehicle (EV) charging industry, while providing readers with valuable insights, problem-solving solutions, and inspiration for their own operations, ultimately fostering collaboration and growth within the industry.</a:t>
            </a:r>
          </a:p>
        </p:txBody>
      </p:sp>
      <p:graphicFrame>
        <p:nvGraphicFramePr>
          <p:cNvPr id="12" name="Table 11">
            <a:extLst>
              <a:ext uri="{FF2B5EF4-FFF2-40B4-BE49-F238E27FC236}">
                <a16:creationId xmlns:a16="http://schemas.microsoft.com/office/drawing/2014/main" id="{A83AB197-0EAB-34D5-B8A3-EB84D543798B}"/>
              </a:ext>
            </a:extLst>
          </p:cNvPr>
          <p:cNvGraphicFramePr>
            <a:graphicFrameLocks noGrp="1"/>
          </p:cNvGraphicFramePr>
          <p:nvPr>
            <p:extLst>
              <p:ext uri="{D42A27DB-BD31-4B8C-83A1-F6EECF244321}">
                <p14:modId xmlns:p14="http://schemas.microsoft.com/office/powerpoint/2010/main" val="1908843706"/>
              </p:ext>
            </p:extLst>
          </p:nvPr>
        </p:nvGraphicFramePr>
        <p:xfrm>
          <a:off x="267241" y="5287040"/>
          <a:ext cx="11734259" cy="1392555"/>
        </p:xfrm>
        <a:graphic>
          <a:graphicData uri="http://schemas.openxmlformats.org/drawingml/2006/table">
            <a:tbl>
              <a:tblPr firstRow="1" firstCol="1" bandRow="1"/>
              <a:tblGrid>
                <a:gridCol w="2948945">
                  <a:extLst>
                    <a:ext uri="{9D8B030D-6E8A-4147-A177-3AD203B41FA5}">
                      <a16:colId xmlns:a16="http://schemas.microsoft.com/office/drawing/2014/main" val="1658598047"/>
                    </a:ext>
                  </a:extLst>
                </a:gridCol>
                <a:gridCol w="8785314">
                  <a:extLst>
                    <a:ext uri="{9D8B030D-6E8A-4147-A177-3AD203B41FA5}">
                      <a16:colId xmlns:a16="http://schemas.microsoft.com/office/drawing/2014/main" val="2227102786"/>
                    </a:ext>
                  </a:extLst>
                </a:gridCol>
              </a:tblGrid>
              <a:tr h="490855">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TITLE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r>
                        <a:rPr lang="en-US"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Case Study: Positive Charge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2677112"/>
                  </a:ext>
                </a:extLst>
              </a:tr>
              <a:tr h="450850">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AUTHORED BY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r>
                        <a:rPr lang="en-US"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Petra D.</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4937810"/>
                  </a:ext>
                </a:extLst>
              </a:tr>
              <a:tr h="450850">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DATE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r>
                        <a:rPr lang="en-US" sz="1200" kern="100" dirty="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MM/DD/YY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9275627"/>
                  </a:ext>
                </a:extLst>
              </a:tr>
            </a:tbl>
          </a:graphicData>
        </a:graphic>
      </p:graphicFrame>
    </p:spTree>
    <p:extLst>
      <p:ext uri="{BB962C8B-B14F-4D97-AF65-F5344CB8AC3E}">
        <p14:creationId xmlns:p14="http://schemas.microsoft.com/office/powerpoint/2010/main" val="175015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B54E-4704-E35A-CE7F-4D247D3F55B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97BB29C-A295-1C67-B9A9-7B0C7158E8C9}"/>
              </a:ext>
            </a:extLst>
          </p:cNvPr>
          <p:cNvSpPr txBox="1"/>
          <p:nvPr/>
        </p:nvSpPr>
        <p:spPr>
          <a:xfrm>
            <a:off x="267241" y="168721"/>
            <a:ext cx="1177235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4. Decision Criteria and Assumptions: Title</a:t>
            </a:r>
          </a:p>
        </p:txBody>
      </p:sp>
      <p:sp>
        <p:nvSpPr>
          <p:cNvPr id="7" name="TextBox 6">
            <a:extLst>
              <a:ext uri="{FF2B5EF4-FFF2-40B4-BE49-F238E27FC236}">
                <a16:creationId xmlns:a16="http://schemas.microsoft.com/office/drawing/2014/main" id="{058FE1D7-4564-CB9F-952F-19E4231635D6}"/>
              </a:ext>
            </a:extLst>
          </p:cNvPr>
          <p:cNvSpPr txBox="1"/>
          <p:nvPr/>
        </p:nvSpPr>
        <p:spPr>
          <a:xfrm>
            <a:off x="1280160" y="1244709"/>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3" name="Graphic 2" descr="Toggle outline">
            <a:extLst>
              <a:ext uri="{FF2B5EF4-FFF2-40B4-BE49-F238E27FC236}">
                <a16:creationId xmlns:a16="http://schemas.microsoft.com/office/drawing/2014/main" id="{861165CE-C75D-7C78-036D-C39CFF28F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1244709"/>
            <a:ext cx="914400" cy="914400"/>
          </a:xfrm>
          <a:prstGeom prst="rect">
            <a:avLst/>
          </a:prstGeom>
        </p:spPr>
      </p:pic>
      <p:sp>
        <p:nvSpPr>
          <p:cNvPr id="5" name="TextBox 4">
            <a:extLst>
              <a:ext uri="{FF2B5EF4-FFF2-40B4-BE49-F238E27FC236}">
                <a16:creationId xmlns:a16="http://schemas.microsoft.com/office/drawing/2014/main" id="{CE10EDE1-9624-7612-88CF-FA94BE443867}"/>
              </a:ext>
            </a:extLst>
          </p:cNvPr>
          <p:cNvSpPr txBox="1"/>
          <p:nvPr/>
        </p:nvSpPr>
        <p:spPr>
          <a:xfrm>
            <a:off x="267241" y="3342163"/>
            <a:ext cx="785444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5. Data Analysis: Title</a:t>
            </a:r>
          </a:p>
        </p:txBody>
      </p:sp>
      <p:sp>
        <p:nvSpPr>
          <p:cNvPr id="6" name="TextBox 5">
            <a:extLst>
              <a:ext uri="{FF2B5EF4-FFF2-40B4-BE49-F238E27FC236}">
                <a16:creationId xmlns:a16="http://schemas.microsoft.com/office/drawing/2014/main" id="{1F268B6B-A17A-667B-23E0-382CDE6E67D9}"/>
              </a:ext>
            </a:extLst>
          </p:cNvPr>
          <p:cNvSpPr txBox="1"/>
          <p:nvPr/>
        </p:nvSpPr>
        <p:spPr>
          <a:xfrm>
            <a:off x="1280160" y="4418151"/>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11" name="Graphic 10" descr="Person with idea outline">
            <a:extLst>
              <a:ext uri="{FF2B5EF4-FFF2-40B4-BE49-F238E27FC236}">
                <a16:creationId xmlns:a16="http://schemas.microsoft.com/office/drawing/2014/main" id="{3F458C50-A79B-BF7F-E984-8111B62731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4427081"/>
            <a:ext cx="914400" cy="914400"/>
          </a:xfrm>
          <a:prstGeom prst="rect">
            <a:avLst/>
          </a:prstGeom>
        </p:spPr>
      </p:pic>
    </p:spTree>
    <p:extLst>
      <p:ext uri="{BB962C8B-B14F-4D97-AF65-F5344CB8AC3E}">
        <p14:creationId xmlns:p14="http://schemas.microsoft.com/office/powerpoint/2010/main" val="463787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AD6DF-E23B-9CA6-22AE-BCD5F77553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CAF10C-93FB-9411-E9AF-FF430B7B902C}"/>
              </a:ext>
            </a:extLst>
          </p:cNvPr>
          <p:cNvSpPr txBox="1"/>
          <p:nvPr/>
        </p:nvSpPr>
        <p:spPr>
          <a:xfrm>
            <a:off x="267241" y="168721"/>
            <a:ext cx="1177235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6. Alternate Courses of Action: Title</a:t>
            </a:r>
          </a:p>
        </p:txBody>
      </p:sp>
      <p:sp>
        <p:nvSpPr>
          <p:cNvPr id="7" name="TextBox 6">
            <a:extLst>
              <a:ext uri="{FF2B5EF4-FFF2-40B4-BE49-F238E27FC236}">
                <a16:creationId xmlns:a16="http://schemas.microsoft.com/office/drawing/2014/main" id="{E22A7241-49C5-4F60-D0F4-1374A75C5086}"/>
              </a:ext>
            </a:extLst>
          </p:cNvPr>
          <p:cNvSpPr txBox="1"/>
          <p:nvPr/>
        </p:nvSpPr>
        <p:spPr>
          <a:xfrm>
            <a:off x="1280160" y="1244709"/>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sp>
        <p:nvSpPr>
          <p:cNvPr id="5" name="TextBox 4">
            <a:extLst>
              <a:ext uri="{FF2B5EF4-FFF2-40B4-BE49-F238E27FC236}">
                <a16:creationId xmlns:a16="http://schemas.microsoft.com/office/drawing/2014/main" id="{38A6F047-AB67-EABC-51F4-D97100776FE5}"/>
              </a:ext>
            </a:extLst>
          </p:cNvPr>
          <p:cNvSpPr txBox="1"/>
          <p:nvPr/>
        </p:nvSpPr>
        <p:spPr>
          <a:xfrm>
            <a:off x="267241" y="3342163"/>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7. Recommendations: Title</a:t>
            </a:r>
          </a:p>
        </p:txBody>
      </p:sp>
      <p:sp>
        <p:nvSpPr>
          <p:cNvPr id="6" name="TextBox 5">
            <a:extLst>
              <a:ext uri="{FF2B5EF4-FFF2-40B4-BE49-F238E27FC236}">
                <a16:creationId xmlns:a16="http://schemas.microsoft.com/office/drawing/2014/main" id="{2D373013-5743-9623-C803-59A0E5A97CDB}"/>
              </a:ext>
            </a:extLst>
          </p:cNvPr>
          <p:cNvSpPr txBox="1"/>
          <p:nvPr/>
        </p:nvSpPr>
        <p:spPr>
          <a:xfrm>
            <a:off x="1280160" y="4418151"/>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8" name="Graphic 7" descr="Signpost outline">
            <a:extLst>
              <a:ext uri="{FF2B5EF4-FFF2-40B4-BE49-F238E27FC236}">
                <a16:creationId xmlns:a16="http://schemas.microsoft.com/office/drawing/2014/main" id="{A2357410-27E1-DDAD-6986-4B90F96E93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41" y="1244709"/>
            <a:ext cx="914400" cy="914400"/>
          </a:xfrm>
          <a:prstGeom prst="rect">
            <a:avLst/>
          </a:prstGeom>
        </p:spPr>
      </p:pic>
      <p:pic>
        <p:nvPicPr>
          <p:cNvPr id="10" name="Graphic 9" descr="Chat outline">
            <a:extLst>
              <a:ext uri="{FF2B5EF4-FFF2-40B4-BE49-F238E27FC236}">
                <a16:creationId xmlns:a16="http://schemas.microsoft.com/office/drawing/2014/main" id="{76AE717B-5698-9357-1A44-BB9D6A26B1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4235755"/>
            <a:ext cx="914400" cy="914400"/>
          </a:xfrm>
          <a:prstGeom prst="rect">
            <a:avLst/>
          </a:prstGeom>
        </p:spPr>
      </p:pic>
    </p:spTree>
    <p:extLst>
      <p:ext uri="{BB962C8B-B14F-4D97-AF65-F5344CB8AC3E}">
        <p14:creationId xmlns:p14="http://schemas.microsoft.com/office/powerpoint/2010/main" val="156503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BD1A-D873-EB36-CD86-EA8B96986C8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B5D42E3-0284-EC22-E0EF-6921BFE02A25}"/>
              </a:ext>
            </a:extLst>
          </p:cNvPr>
          <p:cNvSpPr txBox="1"/>
          <p:nvPr/>
        </p:nvSpPr>
        <p:spPr>
          <a:xfrm>
            <a:off x="267241" y="168721"/>
            <a:ext cx="1177235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8. Implementation Plan: Title</a:t>
            </a:r>
          </a:p>
        </p:txBody>
      </p:sp>
      <p:sp>
        <p:nvSpPr>
          <p:cNvPr id="7" name="TextBox 6">
            <a:extLst>
              <a:ext uri="{FF2B5EF4-FFF2-40B4-BE49-F238E27FC236}">
                <a16:creationId xmlns:a16="http://schemas.microsoft.com/office/drawing/2014/main" id="{87C3352B-ABBB-4A56-E811-E4CE1A3793E6}"/>
              </a:ext>
            </a:extLst>
          </p:cNvPr>
          <p:cNvSpPr txBox="1"/>
          <p:nvPr/>
        </p:nvSpPr>
        <p:spPr>
          <a:xfrm>
            <a:off x="1280160" y="980549"/>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sp>
        <p:nvSpPr>
          <p:cNvPr id="5" name="TextBox 4">
            <a:extLst>
              <a:ext uri="{FF2B5EF4-FFF2-40B4-BE49-F238E27FC236}">
                <a16:creationId xmlns:a16="http://schemas.microsoft.com/office/drawing/2014/main" id="{B71BE40B-431D-FDF6-B96D-F3A7C078C91E}"/>
              </a:ext>
            </a:extLst>
          </p:cNvPr>
          <p:cNvSpPr txBox="1"/>
          <p:nvPr/>
        </p:nvSpPr>
        <p:spPr>
          <a:xfrm>
            <a:off x="267241" y="2353012"/>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9. Exhibits and Schedules: Title</a:t>
            </a:r>
          </a:p>
        </p:txBody>
      </p:sp>
      <p:sp>
        <p:nvSpPr>
          <p:cNvPr id="6" name="TextBox 5">
            <a:extLst>
              <a:ext uri="{FF2B5EF4-FFF2-40B4-BE49-F238E27FC236}">
                <a16:creationId xmlns:a16="http://schemas.microsoft.com/office/drawing/2014/main" id="{E325C537-EE4D-EEAF-FFA7-72B0EA1644E8}"/>
              </a:ext>
            </a:extLst>
          </p:cNvPr>
          <p:cNvSpPr txBox="1"/>
          <p:nvPr/>
        </p:nvSpPr>
        <p:spPr>
          <a:xfrm>
            <a:off x="1280160" y="3055599"/>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3" name="Graphic 2" descr="Shoe footprints outline">
            <a:extLst>
              <a:ext uri="{FF2B5EF4-FFF2-40B4-BE49-F238E27FC236}">
                <a16:creationId xmlns:a16="http://schemas.microsoft.com/office/drawing/2014/main" id="{88A2BEAC-6699-2C8C-1FA0-4DAC844D76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41" y="878840"/>
            <a:ext cx="914400" cy="914400"/>
          </a:xfrm>
          <a:prstGeom prst="rect">
            <a:avLst/>
          </a:prstGeom>
        </p:spPr>
      </p:pic>
      <p:pic>
        <p:nvPicPr>
          <p:cNvPr id="11" name="Graphic 10" descr="Checklist outline">
            <a:extLst>
              <a:ext uri="{FF2B5EF4-FFF2-40B4-BE49-F238E27FC236}">
                <a16:creationId xmlns:a16="http://schemas.microsoft.com/office/drawing/2014/main" id="{2B6C4B8F-0F00-A55B-C3D7-B519A09349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3040359"/>
            <a:ext cx="914400" cy="914400"/>
          </a:xfrm>
          <a:prstGeom prst="rect">
            <a:avLst/>
          </a:prstGeom>
        </p:spPr>
      </p:pic>
      <p:sp>
        <p:nvSpPr>
          <p:cNvPr id="12" name="TextBox 11">
            <a:extLst>
              <a:ext uri="{FF2B5EF4-FFF2-40B4-BE49-F238E27FC236}">
                <a16:creationId xmlns:a16="http://schemas.microsoft.com/office/drawing/2014/main" id="{9F1D7445-6EFD-7BB7-841D-881D05C13FEB}"/>
              </a:ext>
            </a:extLst>
          </p:cNvPr>
          <p:cNvSpPr txBox="1"/>
          <p:nvPr/>
        </p:nvSpPr>
        <p:spPr>
          <a:xfrm>
            <a:off x="321122" y="4676408"/>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10. References</a:t>
            </a:r>
          </a:p>
        </p:txBody>
      </p:sp>
      <p:sp>
        <p:nvSpPr>
          <p:cNvPr id="13" name="TextBox 12">
            <a:extLst>
              <a:ext uri="{FF2B5EF4-FFF2-40B4-BE49-F238E27FC236}">
                <a16:creationId xmlns:a16="http://schemas.microsoft.com/office/drawing/2014/main" id="{30DD946B-6C8E-340F-7F2A-1F6F9B01CF0D}"/>
              </a:ext>
            </a:extLst>
          </p:cNvPr>
          <p:cNvSpPr txBox="1"/>
          <p:nvPr/>
        </p:nvSpPr>
        <p:spPr>
          <a:xfrm>
            <a:off x="1334041" y="5378995"/>
            <a:ext cx="103327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16" name="Graphic 15" descr="Quotes outline">
            <a:extLst>
              <a:ext uri="{FF2B5EF4-FFF2-40B4-BE49-F238E27FC236}">
                <a16:creationId xmlns:a16="http://schemas.microsoft.com/office/drawing/2014/main" id="{A818D41C-180B-B7D3-D519-0DF3301EEE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241" y="5353595"/>
            <a:ext cx="914400" cy="914400"/>
          </a:xfrm>
          <a:prstGeom prst="rect">
            <a:avLst/>
          </a:prstGeom>
        </p:spPr>
      </p:pic>
      <p:sp>
        <p:nvSpPr>
          <p:cNvPr id="2" name="TextBox 5">
            <a:extLst>
              <a:ext uri="{FF2B5EF4-FFF2-40B4-BE49-F238E27FC236}">
                <a16:creationId xmlns:a16="http://schemas.microsoft.com/office/drawing/2014/main" id="{086E9690-02D3-CF3C-8831-AEDF702F55E1}"/>
              </a:ext>
            </a:extLst>
          </p:cNvPr>
          <p:cNvSpPr txBox="1"/>
          <p:nvPr/>
        </p:nvSpPr>
        <p:spPr>
          <a:xfrm>
            <a:off x="3047144" y="647700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94282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82949040"/>
              </p:ext>
            </p:extLst>
          </p:nvPr>
        </p:nvGraphicFramePr>
        <p:xfrm>
          <a:off x="787790" y="1050352"/>
          <a:ext cx="10227213" cy="228369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28369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B87B02-D9DF-8953-5CD2-732AE297246A}"/>
              </a:ext>
            </a:extLst>
          </p:cNvPr>
          <p:cNvSpPr txBox="1"/>
          <p:nvPr/>
        </p:nvSpPr>
        <p:spPr>
          <a:xfrm>
            <a:off x="267241" y="168721"/>
            <a:ext cx="785444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1. Executive Summary</a:t>
            </a:r>
          </a:p>
        </p:txBody>
      </p:sp>
      <p:sp>
        <p:nvSpPr>
          <p:cNvPr id="7" name="TextBox 6">
            <a:extLst>
              <a:ext uri="{FF2B5EF4-FFF2-40B4-BE49-F238E27FC236}">
                <a16:creationId xmlns:a16="http://schemas.microsoft.com/office/drawing/2014/main" id="{1A07CA8A-27A0-5B08-E8AE-09BDC8207118}"/>
              </a:ext>
            </a:extLst>
          </p:cNvPr>
          <p:cNvSpPr txBox="1"/>
          <p:nvPr/>
        </p:nvSpPr>
        <p:spPr>
          <a:xfrm>
            <a:off x="7660640" y="955040"/>
            <a:ext cx="3952240" cy="3416320"/>
          </a:xfrm>
          <a:prstGeom prst="rect">
            <a:avLst/>
          </a:prstGeom>
          <a:noFill/>
        </p:spPr>
        <p:txBody>
          <a:bodyPr wrap="square">
            <a:spAutoFit/>
          </a:bodyPr>
          <a:lstStyle/>
          <a:p>
            <a:r>
              <a:rPr lang="en-US" dirty="0">
                <a:latin typeface="Century Gothic" panose="020B0502020202020204" pitchFamily="34" charset="0"/>
              </a:rPr>
              <a:t>In this case study, we present the successful journey of Positive Charge, an industry-leading provider of EV charging solutions, in transforming the charging operations of an EV fleet management company. This case outlines the challenges that the customer faced, our approach to those challenges, and the noteworthy results we achieved.</a:t>
            </a:r>
          </a:p>
        </p:txBody>
      </p:sp>
      <p:pic>
        <p:nvPicPr>
          <p:cNvPr id="9" name="Picture 8" descr="Green electric car charging symbol on pavement">
            <a:extLst>
              <a:ext uri="{FF2B5EF4-FFF2-40B4-BE49-F238E27FC236}">
                <a16:creationId xmlns:a16="http://schemas.microsoft.com/office/drawing/2014/main" id="{E658FD34-F3A3-9481-FAEF-925608E23827}"/>
              </a:ext>
            </a:extLst>
          </p:cNvPr>
          <p:cNvPicPr>
            <a:picLocks noChangeAspect="1"/>
          </p:cNvPicPr>
          <p:nvPr/>
        </p:nvPicPr>
        <p:blipFill>
          <a:blip r:embed="rId3"/>
          <a:stretch>
            <a:fillRect/>
          </a:stretch>
        </p:blipFill>
        <p:spPr>
          <a:xfrm>
            <a:off x="474980" y="955040"/>
            <a:ext cx="6979920" cy="4653280"/>
          </a:xfrm>
          <a:prstGeom prst="rect">
            <a:avLst/>
          </a:prstGeom>
        </p:spPr>
      </p:pic>
    </p:spTree>
    <p:extLst>
      <p:ext uri="{BB962C8B-B14F-4D97-AF65-F5344CB8AC3E}">
        <p14:creationId xmlns:p14="http://schemas.microsoft.com/office/powerpoint/2010/main" val="1525431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8BD1-5D1B-277E-63D4-F34333DE6E7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0F83B77-E633-33FC-BCC7-5FD36398329D}"/>
              </a:ext>
            </a:extLst>
          </p:cNvPr>
          <p:cNvSpPr txBox="1"/>
          <p:nvPr/>
        </p:nvSpPr>
        <p:spPr>
          <a:xfrm>
            <a:off x="267241" y="168721"/>
            <a:ext cx="116910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2. Introduction: Empowering EV Fleet Operations</a:t>
            </a:r>
          </a:p>
        </p:txBody>
      </p:sp>
      <p:sp>
        <p:nvSpPr>
          <p:cNvPr id="2" name="TextBox 1">
            <a:extLst>
              <a:ext uri="{FF2B5EF4-FFF2-40B4-BE49-F238E27FC236}">
                <a16:creationId xmlns:a16="http://schemas.microsoft.com/office/drawing/2014/main" id="{7C87D5DA-3589-8412-B017-1229E6485383}"/>
              </a:ext>
            </a:extLst>
          </p:cNvPr>
          <p:cNvSpPr txBox="1"/>
          <p:nvPr/>
        </p:nvSpPr>
        <p:spPr>
          <a:xfrm>
            <a:off x="1178560" y="955040"/>
            <a:ext cx="10434320" cy="1200329"/>
          </a:xfrm>
          <a:prstGeom prst="rect">
            <a:avLst/>
          </a:prstGeom>
          <a:noFill/>
        </p:spPr>
        <p:txBody>
          <a:bodyPr wrap="square">
            <a:spAutoFit/>
          </a:bodyPr>
          <a:lstStyle/>
          <a:p>
            <a:r>
              <a:rPr lang="en-US" dirty="0">
                <a:latin typeface="Century Gothic" panose="020B0502020202020204" pitchFamily="34" charset="0"/>
              </a:rPr>
              <a:t>The introduction sets the context for our case study. It delves into the world of EV fleets and the critical role of efficient charging infrastructure. Positive Charge, a trusted partner in EV charging solutions, collaborated with a forward-thinking EV fleet management company to address their charging challenges.</a:t>
            </a:r>
          </a:p>
        </p:txBody>
      </p:sp>
      <p:sp>
        <p:nvSpPr>
          <p:cNvPr id="3" name="TextBox 2">
            <a:extLst>
              <a:ext uri="{FF2B5EF4-FFF2-40B4-BE49-F238E27FC236}">
                <a16:creationId xmlns:a16="http://schemas.microsoft.com/office/drawing/2014/main" id="{0CD12129-AFF4-874D-5A2E-DA76298E4B70}"/>
              </a:ext>
            </a:extLst>
          </p:cNvPr>
          <p:cNvSpPr txBox="1"/>
          <p:nvPr/>
        </p:nvSpPr>
        <p:spPr>
          <a:xfrm>
            <a:off x="267241" y="3430656"/>
            <a:ext cx="11691079"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3. Statement of the Problem: Addressing Charging Bottlenecks</a:t>
            </a:r>
          </a:p>
        </p:txBody>
      </p:sp>
      <p:sp>
        <p:nvSpPr>
          <p:cNvPr id="6" name="TextBox 5">
            <a:extLst>
              <a:ext uri="{FF2B5EF4-FFF2-40B4-BE49-F238E27FC236}">
                <a16:creationId xmlns:a16="http://schemas.microsoft.com/office/drawing/2014/main" id="{2EC3D858-6B49-F157-0AA0-DB21E256C87A}"/>
              </a:ext>
            </a:extLst>
          </p:cNvPr>
          <p:cNvSpPr txBox="1"/>
          <p:nvPr/>
        </p:nvSpPr>
        <p:spPr>
          <a:xfrm>
            <a:off x="1178560" y="4817139"/>
            <a:ext cx="10434320" cy="1200329"/>
          </a:xfrm>
          <a:prstGeom prst="rect">
            <a:avLst/>
          </a:prstGeom>
          <a:noFill/>
        </p:spPr>
        <p:txBody>
          <a:bodyPr wrap="square">
            <a:spAutoFit/>
          </a:bodyPr>
          <a:lstStyle/>
          <a:p>
            <a:r>
              <a:rPr lang="en-US" dirty="0">
                <a:latin typeface="Century Gothic" panose="020B0502020202020204" pitchFamily="34" charset="0"/>
              </a:rPr>
              <a:t>The case study begins by defining the problem at hand. The EV fleet management company faced a daunting challenge: Its rapidly growing EV fleet with limited infrastructure was giving way to charging bottlenecks. These bottlenecks were, in turn, causing increased downtime, thus, impacting operational efficiency and incurring unnecessary costs.</a:t>
            </a:r>
          </a:p>
        </p:txBody>
      </p:sp>
      <p:pic>
        <p:nvPicPr>
          <p:cNvPr id="8" name="Graphic 7" descr="Brainstorm outline">
            <a:extLst>
              <a:ext uri="{FF2B5EF4-FFF2-40B4-BE49-F238E27FC236}">
                <a16:creationId xmlns:a16="http://schemas.microsoft.com/office/drawing/2014/main" id="{7F4F1BC3-AA27-A01A-0886-91CF360C5F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160" y="4911424"/>
            <a:ext cx="914400" cy="914400"/>
          </a:xfrm>
          <a:prstGeom prst="rect">
            <a:avLst/>
          </a:prstGeom>
        </p:spPr>
      </p:pic>
      <p:pic>
        <p:nvPicPr>
          <p:cNvPr id="10" name="Graphic 9" descr="Sunrise outline">
            <a:extLst>
              <a:ext uri="{FF2B5EF4-FFF2-40B4-BE49-F238E27FC236}">
                <a16:creationId xmlns:a16="http://schemas.microsoft.com/office/drawing/2014/main" id="{B6258FE3-2565-A5B7-7BEA-BA61D4841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938402"/>
            <a:ext cx="914400" cy="914400"/>
          </a:xfrm>
          <a:prstGeom prst="rect">
            <a:avLst/>
          </a:prstGeom>
        </p:spPr>
      </p:pic>
    </p:spTree>
    <p:extLst>
      <p:ext uri="{BB962C8B-B14F-4D97-AF65-F5344CB8AC3E}">
        <p14:creationId xmlns:p14="http://schemas.microsoft.com/office/powerpoint/2010/main" val="21614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24CC-88CA-96EE-C976-217561A9AB6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7D12729-20CD-20DE-2486-E3574AB527B6}"/>
              </a:ext>
            </a:extLst>
          </p:cNvPr>
          <p:cNvSpPr txBox="1"/>
          <p:nvPr/>
        </p:nvSpPr>
        <p:spPr>
          <a:xfrm>
            <a:off x="267241" y="168721"/>
            <a:ext cx="7854449" cy="1077218"/>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4. Decision Criteria and Assumptions: Guiding the Path Forward</a:t>
            </a:r>
          </a:p>
        </p:txBody>
      </p:sp>
      <p:sp>
        <p:nvSpPr>
          <p:cNvPr id="7" name="TextBox 6">
            <a:extLst>
              <a:ext uri="{FF2B5EF4-FFF2-40B4-BE49-F238E27FC236}">
                <a16:creationId xmlns:a16="http://schemas.microsoft.com/office/drawing/2014/main" id="{DAFBB77B-C807-461A-7187-36C02853A8AA}"/>
              </a:ext>
            </a:extLst>
          </p:cNvPr>
          <p:cNvSpPr txBox="1"/>
          <p:nvPr/>
        </p:nvSpPr>
        <p:spPr>
          <a:xfrm>
            <a:off x="1280160" y="1244709"/>
            <a:ext cx="10332720" cy="1200329"/>
          </a:xfrm>
          <a:prstGeom prst="rect">
            <a:avLst/>
          </a:prstGeom>
          <a:noFill/>
        </p:spPr>
        <p:txBody>
          <a:bodyPr wrap="square">
            <a:spAutoFit/>
          </a:bodyPr>
          <a:lstStyle/>
          <a:p>
            <a:r>
              <a:rPr lang="en-US" dirty="0">
                <a:latin typeface="Century Gothic" panose="020B0502020202020204" pitchFamily="34" charset="0"/>
              </a:rPr>
              <a:t>Our decision criteria for evaluating alternatives were centered on minimizing charging-related downtime, optimizing operational costs, and ensuring scalability. Assumptions included the availability of necessary resources and the commitment to implementing the chosen solution effectively.</a:t>
            </a:r>
          </a:p>
        </p:txBody>
      </p:sp>
      <p:pic>
        <p:nvPicPr>
          <p:cNvPr id="3" name="Graphic 2" descr="Toggle outline">
            <a:extLst>
              <a:ext uri="{FF2B5EF4-FFF2-40B4-BE49-F238E27FC236}">
                <a16:creationId xmlns:a16="http://schemas.microsoft.com/office/drawing/2014/main" id="{AE6A59C6-5F75-BA72-A163-222C32CE47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400" y="1244709"/>
            <a:ext cx="914400" cy="914400"/>
          </a:xfrm>
          <a:prstGeom prst="rect">
            <a:avLst/>
          </a:prstGeom>
        </p:spPr>
      </p:pic>
      <p:sp>
        <p:nvSpPr>
          <p:cNvPr id="5" name="TextBox 4">
            <a:extLst>
              <a:ext uri="{FF2B5EF4-FFF2-40B4-BE49-F238E27FC236}">
                <a16:creationId xmlns:a16="http://schemas.microsoft.com/office/drawing/2014/main" id="{825878D6-7E2D-70C0-F595-0D6723BD6780}"/>
              </a:ext>
            </a:extLst>
          </p:cNvPr>
          <p:cNvSpPr txBox="1"/>
          <p:nvPr/>
        </p:nvSpPr>
        <p:spPr>
          <a:xfrm>
            <a:off x="267241" y="3342163"/>
            <a:ext cx="785444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5. Data Analysis: Illuminating Insights</a:t>
            </a:r>
          </a:p>
        </p:txBody>
      </p:sp>
      <p:sp>
        <p:nvSpPr>
          <p:cNvPr id="6" name="TextBox 5">
            <a:extLst>
              <a:ext uri="{FF2B5EF4-FFF2-40B4-BE49-F238E27FC236}">
                <a16:creationId xmlns:a16="http://schemas.microsoft.com/office/drawing/2014/main" id="{F6C328FC-EDDF-F3F3-82C9-981EA2CAAA54}"/>
              </a:ext>
            </a:extLst>
          </p:cNvPr>
          <p:cNvSpPr txBox="1"/>
          <p:nvPr/>
        </p:nvSpPr>
        <p:spPr>
          <a:xfrm>
            <a:off x="1280160" y="4418151"/>
            <a:ext cx="10332720" cy="923330"/>
          </a:xfrm>
          <a:prstGeom prst="rect">
            <a:avLst/>
          </a:prstGeom>
          <a:noFill/>
        </p:spPr>
        <p:txBody>
          <a:bodyPr wrap="square">
            <a:spAutoFit/>
          </a:bodyPr>
          <a:lstStyle/>
          <a:p>
            <a:r>
              <a:rPr lang="en-US" dirty="0">
                <a:latin typeface="Century Gothic" panose="020B0502020202020204" pitchFamily="34" charset="0"/>
              </a:rPr>
              <a:t>This section presents a detailed analysis of the data we collected during the case study. It includes charts, graphs, and narratives that reveal insights into charging patterns, fleet growth, and the fiscal impact of charging challenges.</a:t>
            </a:r>
          </a:p>
        </p:txBody>
      </p:sp>
      <p:pic>
        <p:nvPicPr>
          <p:cNvPr id="11" name="Graphic 10" descr="Person with idea outline">
            <a:extLst>
              <a:ext uri="{FF2B5EF4-FFF2-40B4-BE49-F238E27FC236}">
                <a16:creationId xmlns:a16="http://schemas.microsoft.com/office/drawing/2014/main" id="{EDD22361-2D82-9FEA-9726-FB42EEE776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4427081"/>
            <a:ext cx="914400" cy="914400"/>
          </a:xfrm>
          <a:prstGeom prst="rect">
            <a:avLst/>
          </a:prstGeom>
        </p:spPr>
      </p:pic>
    </p:spTree>
    <p:extLst>
      <p:ext uri="{BB962C8B-B14F-4D97-AF65-F5344CB8AC3E}">
        <p14:creationId xmlns:p14="http://schemas.microsoft.com/office/powerpoint/2010/main" val="67413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36417-EE1E-9E9C-08FC-EB38D65882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5AABAB-E591-1D0A-DD59-F47C0A3910A8}"/>
              </a:ext>
            </a:extLst>
          </p:cNvPr>
          <p:cNvSpPr txBox="1"/>
          <p:nvPr/>
        </p:nvSpPr>
        <p:spPr>
          <a:xfrm>
            <a:off x="267241" y="168721"/>
            <a:ext cx="1177235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6. Alternate Courses of Action: Exploring Solutions</a:t>
            </a:r>
          </a:p>
        </p:txBody>
      </p:sp>
      <p:sp>
        <p:nvSpPr>
          <p:cNvPr id="7" name="TextBox 6">
            <a:extLst>
              <a:ext uri="{FF2B5EF4-FFF2-40B4-BE49-F238E27FC236}">
                <a16:creationId xmlns:a16="http://schemas.microsoft.com/office/drawing/2014/main" id="{20EFBCDD-BE8A-0462-9020-8A0B0C4938BC}"/>
              </a:ext>
            </a:extLst>
          </p:cNvPr>
          <p:cNvSpPr txBox="1"/>
          <p:nvPr/>
        </p:nvSpPr>
        <p:spPr>
          <a:xfrm>
            <a:off x="1280160" y="1244709"/>
            <a:ext cx="10332720" cy="1200329"/>
          </a:xfrm>
          <a:prstGeom prst="rect">
            <a:avLst/>
          </a:prstGeom>
          <a:noFill/>
        </p:spPr>
        <p:txBody>
          <a:bodyPr wrap="square">
            <a:spAutoFit/>
          </a:bodyPr>
          <a:lstStyle/>
          <a:p>
            <a:r>
              <a:rPr lang="en-US" dirty="0">
                <a:latin typeface="Century Gothic" panose="020B0502020202020204" pitchFamily="34" charset="0"/>
              </a:rPr>
              <a:t>We considered several alternative courses of action, including expanding charging infrastructure, optimizing charging schedules, and implementing smart charging technology. We evaluated each option thoroughly, considering its feasibility and potential impact.</a:t>
            </a:r>
          </a:p>
        </p:txBody>
      </p:sp>
      <p:sp>
        <p:nvSpPr>
          <p:cNvPr id="5" name="TextBox 4">
            <a:extLst>
              <a:ext uri="{FF2B5EF4-FFF2-40B4-BE49-F238E27FC236}">
                <a16:creationId xmlns:a16="http://schemas.microsoft.com/office/drawing/2014/main" id="{AA2F6D4D-2A90-C902-7E5E-3120F71FFBE5}"/>
              </a:ext>
            </a:extLst>
          </p:cNvPr>
          <p:cNvSpPr txBox="1"/>
          <p:nvPr/>
        </p:nvSpPr>
        <p:spPr>
          <a:xfrm>
            <a:off x="267241" y="3342163"/>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7. Recommendations: Transforming Charging Operations</a:t>
            </a:r>
          </a:p>
        </p:txBody>
      </p:sp>
      <p:sp>
        <p:nvSpPr>
          <p:cNvPr id="6" name="TextBox 5">
            <a:extLst>
              <a:ext uri="{FF2B5EF4-FFF2-40B4-BE49-F238E27FC236}">
                <a16:creationId xmlns:a16="http://schemas.microsoft.com/office/drawing/2014/main" id="{52297BAD-A802-5589-024F-0D649F171570}"/>
              </a:ext>
            </a:extLst>
          </p:cNvPr>
          <p:cNvSpPr txBox="1"/>
          <p:nvPr/>
        </p:nvSpPr>
        <p:spPr>
          <a:xfrm>
            <a:off x="1280160" y="4418151"/>
            <a:ext cx="10332720" cy="1200329"/>
          </a:xfrm>
          <a:prstGeom prst="rect">
            <a:avLst/>
          </a:prstGeom>
          <a:noFill/>
        </p:spPr>
        <p:txBody>
          <a:bodyPr wrap="square">
            <a:spAutoFit/>
          </a:bodyPr>
          <a:lstStyle/>
          <a:p>
            <a:r>
              <a:rPr lang="en-US" dirty="0">
                <a:latin typeface="Century Gothic" panose="020B0502020202020204" pitchFamily="34" charset="0"/>
              </a:rPr>
              <a:t>Based on the comprehensive analysis, we recommend implementing an integrated charging solution that includes infrastructure expansion, smart charging technology, and optimized charging schedules. This holistic approach will effectively address charging bottlenecks and drive operational efficiency.</a:t>
            </a:r>
          </a:p>
        </p:txBody>
      </p:sp>
      <p:pic>
        <p:nvPicPr>
          <p:cNvPr id="8" name="Graphic 7" descr="Signpost outline">
            <a:extLst>
              <a:ext uri="{FF2B5EF4-FFF2-40B4-BE49-F238E27FC236}">
                <a16:creationId xmlns:a16="http://schemas.microsoft.com/office/drawing/2014/main" id="{5AD81E84-7CAD-EF49-7EEF-A6094B8457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41" y="1244709"/>
            <a:ext cx="914400" cy="914400"/>
          </a:xfrm>
          <a:prstGeom prst="rect">
            <a:avLst/>
          </a:prstGeom>
        </p:spPr>
      </p:pic>
      <p:pic>
        <p:nvPicPr>
          <p:cNvPr id="10" name="Graphic 9" descr="Chat outline">
            <a:extLst>
              <a:ext uri="{FF2B5EF4-FFF2-40B4-BE49-F238E27FC236}">
                <a16:creationId xmlns:a16="http://schemas.microsoft.com/office/drawing/2014/main" id="{6CF6A753-0992-70D6-BD29-02097C4016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4235755"/>
            <a:ext cx="914400" cy="914400"/>
          </a:xfrm>
          <a:prstGeom prst="rect">
            <a:avLst/>
          </a:prstGeom>
        </p:spPr>
      </p:pic>
    </p:spTree>
    <p:extLst>
      <p:ext uri="{BB962C8B-B14F-4D97-AF65-F5344CB8AC3E}">
        <p14:creationId xmlns:p14="http://schemas.microsoft.com/office/powerpoint/2010/main" val="38311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7397-0FF5-5B42-ABA0-794522092AD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0773BCD-2251-7D42-B493-13E550D0C5B7}"/>
              </a:ext>
            </a:extLst>
          </p:cNvPr>
          <p:cNvSpPr txBox="1"/>
          <p:nvPr/>
        </p:nvSpPr>
        <p:spPr>
          <a:xfrm>
            <a:off x="267241" y="168721"/>
            <a:ext cx="1177235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8. Implementation Plan: Turning Vision Into Reality</a:t>
            </a:r>
          </a:p>
        </p:txBody>
      </p:sp>
      <p:sp>
        <p:nvSpPr>
          <p:cNvPr id="7" name="TextBox 6">
            <a:extLst>
              <a:ext uri="{FF2B5EF4-FFF2-40B4-BE49-F238E27FC236}">
                <a16:creationId xmlns:a16="http://schemas.microsoft.com/office/drawing/2014/main" id="{81A68CEC-43B6-FD7F-1D6B-276DBD57894E}"/>
              </a:ext>
            </a:extLst>
          </p:cNvPr>
          <p:cNvSpPr txBox="1"/>
          <p:nvPr/>
        </p:nvSpPr>
        <p:spPr>
          <a:xfrm>
            <a:off x="1280160" y="980549"/>
            <a:ext cx="10332720" cy="923330"/>
          </a:xfrm>
          <a:prstGeom prst="rect">
            <a:avLst/>
          </a:prstGeom>
          <a:noFill/>
        </p:spPr>
        <p:txBody>
          <a:bodyPr wrap="square">
            <a:spAutoFit/>
          </a:bodyPr>
          <a:lstStyle/>
          <a:p>
            <a:r>
              <a:rPr lang="en-US" dirty="0">
                <a:latin typeface="Century Gothic" panose="020B0502020202020204" pitchFamily="34" charset="0"/>
              </a:rPr>
              <a:t>The implementation plan outlines a step-by-step strategy to bring our recommendations to life. It includes timelines, responsibilities, budget considerations, and risk mitigation strategies.</a:t>
            </a:r>
          </a:p>
        </p:txBody>
      </p:sp>
      <p:sp>
        <p:nvSpPr>
          <p:cNvPr id="5" name="TextBox 4">
            <a:extLst>
              <a:ext uri="{FF2B5EF4-FFF2-40B4-BE49-F238E27FC236}">
                <a16:creationId xmlns:a16="http://schemas.microsoft.com/office/drawing/2014/main" id="{27073050-6BD6-DD26-668D-8E04A1ACB2AD}"/>
              </a:ext>
            </a:extLst>
          </p:cNvPr>
          <p:cNvSpPr txBox="1"/>
          <p:nvPr/>
        </p:nvSpPr>
        <p:spPr>
          <a:xfrm>
            <a:off x="267241" y="2353012"/>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9. Exhibits and Schedules: Visualizing the Journey</a:t>
            </a:r>
          </a:p>
        </p:txBody>
      </p:sp>
      <p:sp>
        <p:nvSpPr>
          <p:cNvPr id="6" name="TextBox 5">
            <a:extLst>
              <a:ext uri="{FF2B5EF4-FFF2-40B4-BE49-F238E27FC236}">
                <a16:creationId xmlns:a16="http://schemas.microsoft.com/office/drawing/2014/main" id="{DA9EABF1-3C6E-296E-91FA-8B19CB9EF6CC}"/>
              </a:ext>
            </a:extLst>
          </p:cNvPr>
          <p:cNvSpPr txBox="1"/>
          <p:nvPr/>
        </p:nvSpPr>
        <p:spPr>
          <a:xfrm>
            <a:off x="1280160" y="3055599"/>
            <a:ext cx="10332720" cy="1200329"/>
          </a:xfrm>
          <a:prstGeom prst="rect">
            <a:avLst/>
          </a:prstGeom>
          <a:noFill/>
        </p:spPr>
        <p:txBody>
          <a:bodyPr wrap="square">
            <a:spAutoFit/>
          </a:bodyPr>
          <a:lstStyle/>
          <a:p>
            <a:r>
              <a:rPr lang="en-US" dirty="0">
                <a:latin typeface="Century Gothic" panose="020B0502020202020204" pitchFamily="34" charset="0"/>
              </a:rPr>
              <a:t> Exhibit A: Charging Infrastructure Expansion Plan</a:t>
            </a:r>
          </a:p>
          <a:p>
            <a:r>
              <a:rPr lang="en-US" dirty="0">
                <a:latin typeface="Century Gothic" panose="020B0502020202020204" pitchFamily="34" charset="0"/>
              </a:rPr>
              <a:t> Exhibit B: Charging Optimization Schedule</a:t>
            </a:r>
          </a:p>
          <a:p>
            <a:r>
              <a:rPr lang="en-US" dirty="0">
                <a:latin typeface="Century Gothic" panose="020B0502020202020204" pitchFamily="34" charset="0"/>
              </a:rPr>
              <a:t> Exhibit C: Smart Charging Technology Overview</a:t>
            </a:r>
          </a:p>
          <a:p>
            <a:r>
              <a:rPr lang="en-US" dirty="0">
                <a:latin typeface="Century Gothic" panose="020B0502020202020204" pitchFamily="34" charset="0"/>
              </a:rPr>
              <a:t> Exhibit D: Risk Mitigation Plan</a:t>
            </a:r>
          </a:p>
        </p:txBody>
      </p:sp>
      <p:pic>
        <p:nvPicPr>
          <p:cNvPr id="3" name="Graphic 2" descr="Shoe footprints outline">
            <a:extLst>
              <a:ext uri="{FF2B5EF4-FFF2-40B4-BE49-F238E27FC236}">
                <a16:creationId xmlns:a16="http://schemas.microsoft.com/office/drawing/2014/main" id="{4F34D445-2616-B3AD-59B1-FC1EABB785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241" y="878840"/>
            <a:ext cx="914400" cy="914400"/>
          </a:xfrm>
          <a:prstGeom prst="rect">
            <a:avLst/>
          </a:prstGeom>
        </p:spPr>
      </p:pic>
      <p:pic>
        <p:nvPicPr>
          <p:cNvPr id="11" name="Graphic 10" descr="Checklist outline">
            <a:extLst>
              <a:ext uri="{FF2B5EF4-FFF2-40B4-BE49-F238E27FC236}">
                <a16:creationId xmlns:a16="http://schemas.microsoft.com/office/drawing/2014/main" id="{F8D3DF86-F402-F3B2-700B-18C14CC779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3040359"/>
            <a:ext cx="914400" cy="914400"/>
          </a:xfrm>
          <a:prstGeom prst="rect">
            <a:avLst/>
          </a:prstGeom>
        </p:spPr>
      </p:pic>
      <p:sp>
        <p:nvSpPr>
          <p:cNvPr id="12" name="TextBox 11">
            <a:extLst>
              <a:ext uri="{FF2B5EF4-FFF2-40B4-BE49-F238E27FC236}">
                <a16:creationId xmlns:a16="http://schemas.microsoft.com/office/drawing/2014/main" id="{02894204-6435-953B-CA66-1D7D2048B68D}"/>
              </a:ext>
            </a:extLst>
          </p:cNvPr>
          <p:cNvSpPr txBox="1"/>
          <p:nvPr/>
        </p:nvSpPr>
        <p:spPr>
          <a:xfrm>
            <a:off x="321122" y="4676408"/>
            <a:ext cx="116402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10. References</a:t>
            </a:r>
          </a:p>
        </p:txBody>
      </p:sp>
      <p:sp>
        <p:nvSpPr>
          <p:cNvPr id="13" name="TextBox 12">
            <a:extLst>
              <a:ext uri="{FF2B5EF4-FFF2-40B4-BE49-F238E27FC236}">
                <a16:creationId xmlns:a16="http://schemas.microsoft.com/office/drawing/2014/main" id="{3223A6D9-60A5-0CD8-70F1-CDF277F3C39A}"/>
              </a:ext>
            </a:extLst>
          </p:cNvPr>
          <p:cNvSpPr txBox="1"/>
          <p:nvPr/>
        </p:nvSpPr>
        <p:spPr>
          <a:xfrm>
            <a:off x="1334041" y="5378995"/>
            <a:ext cx="10332720" cy="923330"/>
          </a:xfrm>
          <a:prstGeom prst="rect">
            <a:avLst/>
          </a:prstGeom>
          <a:noFill/>
        </p:spPr>
        <p:txBody>
          <a:bodyPr wrap="square">
            <a:spAutoFit/>
          </a:bodyPr>
          <a:lstStyle/>
          <a:p>
            <a:r>
              <a:rPr lang="en-US" dirty="0">
                <a:latin typeface="Century Gothic" panose="020B0502020202020204" pitchFamily="34" charset="0"/>
              </a:rPr>
              <a:t>List all sources, references, and citations used in the case study report. Follow a consistent citation style (e.g., APA, MLA) and provide complete publication details for each source, including books, articles, websites, and interviews.</a:t>
            </a:r>
          </a:p>
        </p:txBody>
      </p:sp>
      <p:pic>
        <p:nvPicPr>
          <p:cNvPr id="16" name="Graphic 15" descr="Quotes outline">
            <a:extLst>
              <a:ext uri="{FF2B5EF4-FFF2-40B4-BE49-F238E27FC236}">
                <a16:creationId xmlns:a16="http://schemas.microsoft.com/office/drawing/2014/main" id="{3719CC60-FFE8-FC38-200C-B806C2991A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241" y="5353595"/>
            <a:ext cx="914400" cy="914400"/>
          </a:xfrm>
          <a:prstGeom prst="rect">
            <a:avLst/>
          </a:prstGeom>
        </p:spPr>
      </p:pic>
    </p:spTree>
    <p:extLst>
      <p:ext uri="{BB962C8B-B14F-4D97-AF65-F5344CB8AC3E}">
        <p14:creationId xmlns:p14="http://schemas.microsoft.com/office/powerpoint/2010/main" val="217128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205B-0663-E2CE-B367-DB2CDC32F5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DADD9A-DA92-61A5-1087-87C54A86BB6E}"/>
              </a:ext>
            </a:extLst>
          </p:cNvPr>
          <p:cNvSpPr txBox="1"/>
          <p:nvPr/>
        </p:nvSpPr>
        <p:spPr>
          <a:xfrm>
            <a:off x="267241" y="168721"/>
            <a:ext cx="785444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Business Case Study Template</a:t>
            </a:r>
          </a:p>
        </p:txBody>
      </p:sp>
      <p:pic>
        <p:nvPicPr>
          <p:cNvPr id="3" name="Picture 2">
            <a:extLst>
              <a:ext uri="{FF2B5EF4-FFF2-40B4-BE49-F238E27FC236}">
                <a16:creationId xmlns:a16="http://schemas.microsoft.com/office/drawing/2014/main" id="{D6C7B6FA-8700-6D5F-2E2A-0247E05814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113158" y="779155"/>
            <a:ext cx="6857999" cy="5299687"/>
          </a:xfrm>
          <a:prstGeom prst="rect">
            <a:avLst/>
          </a:prstGeom>
        </p:spPr>
      </p:pic>
      <p:sp>
        <p:nvSpPr>
          <p:cNvPr id="9" name="TextBox 8">
            <a:extLst>
              <a:ext uri="{FF2B5EF4-FFF2-40B4-BE49-F238E27FC236}">
                <a16:creationId xmlns:a16="http://schemas.microsoft.com/office/drawing/2014/main" id="{33C3E921-BEE5-F102-6027-836A2B5020C8}"/>
              </a:ext>
            </a:extLst>
          </p:cNvPr>
          <p:cNvSpPr txBox="1"/>
          <p:nvPr/>
        </p:nvSpPr>
        <p:spPr>
          <a:xfrm>
            <a:off x="267241" y="2635696"/>
            <a:ext cx="7854449"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Title</a:t>
            </a:r>
          </a:p>
        </p:txBody>
      </p:sp>
      <p:sp>
        <p:nvSpPr>
          <p:cNvPr id="10" name="TextBox 9">
            <a:extLst>
              <a:ext uri="{FF2B5EF4-FFF2-40B4-BE49-F238E27FC236}">
                <a16:creationId xmlns:a16="http://schemas.microsoft.com/office/drawing/2014/main" id="{84C73B79-13E6-4217-EF01-700E03EA0B8C}"/>
              </a:ext>
            </a:extLst>
          </p:cNvPr>
          <p:cNvSpPr txBox="1"/>
          <p:nvPr/>
        </p:nvSpPr>
        <p:spPr>
          <a:xfrm>
            <a:off x="267241" y="3402467"/>
            <a:ext cx="6305010" cy="307777"/>
          </a:xfrm>
          <a:prstGeom prst="rect">
            <a:avLst/>
          </a:prstGeom>
          <a:noFill/>
        </p:spPr>
        <p:txBody>
          <a:bodyPr wrap="square" rtlCol="0">
            <a:spAutoFit/>
          </a:bodyPr>
          <a:lstStyle/>
          <a:p>
            <a:r>
              <a:rPr lang="en-US" sz="1400" dirty="0">
                <a:solidFill>
                  <a:schemeClr val="tx1">
                    <a:lumMod val="65000"/>
                    <a:lumOff val="35000"/>
                  </a:schemeClr>
                </a:solidFill>
                <a:latin typeface="Century Gothic" panose="020B0502020202020204" pitchFamily="34" charset="0"/>
              </a:rPr>
              <a:t>Introduction</a:t>
            </a:r>
          </a:p>
        </p:txBody>
      </p:sp>
      <p:graphicFrame>
        <p:nvGraphicFramePr>
          <p:cNvPr id="12" name="Table 11">
            <a:extLst>
              <a:ext uri="{FF2B5EF4-FFF2-40B4-BE49-F238E27FC236}">
                <a16:creationId xmlns:a16="http://schemas.microsoft.com/office/drawing/2014/main" id="{720714FD-6CEF-1158-4FF7-6172984B2B4E}"/>
              </a:ext>
            </a:extLst>
          </p:cNvPr>
          <p:cNvGraphicFramePr>
            <a:graphicFrameLocks noGrp="1"/>
          </p:cNvGraphicFramePr>
          <p:nvPr>
            <p:extLst>
              <p:ext uri="{D42A27DB-BD31-4B8C-83A1-F6EECF244321}">
                <p14:modId xmlns:p14="http://schemas.microsoft.com/office/powerpoint/2010/main" val="1166110221"/>
              </p:ext>
            </p:extLst>
          </p:nvPr>
        </p:nvGraphicFramePr>
        <p:xfrm>
          <a:off x="267241" y="5287040"/>
          <a:ext cx="11734259" cy="1392555"/>
        </p:xfrm>
        <a:graphic>
          <a:graphicData uri="http://schemas.openxmlformats.org/drawingml/2006/table">
            <a:tbl>
              <a:tblPr firstRow="1" firstCol="1" bandRow="1"/>
              <a:tblGrid>
                <a:gridCol w="2948945">
                  <a:extLst>
                    <a:ext uri="{9D8B030D-6E8A-4147-A177-3AD203B41FA5}">
                      <a16:colId xmlns:a16="http://schemas.microsoft.com/office/drawing/2014/main" val="1658598047"/>
                    </a:ext>
                  </a:extLst>
                </a:gridCol>
                <a:gridCol w="8785314">
                  <a:extLst>
                    <a:ext uri="{9D8B030D-6E8A-4147-A177-3AD203B41FA5}">
                      <a16:colId xmlns:a16="http://schemas.microsoft.com/office/drawing/2014/main" val="2227102786"/>
                    </a:ext>
                  </a:extLst>
                </a:gridCol>
              </a:tblGrid>
              <a:tr h="490855">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TITLE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22677112"/>
                  </a:ext>
                </a:extLst>
              </a:tr>
              <a:tr h="450850">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AUTHORED BY</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24937810"/>
                  </a:ext>
                </a:extLst>
              </a:tr>
              <a:tr h="450850">
                <a:tc>
                  <a:txBody>
                    <a:bodyPr/>
                    <a:lstStyle/>
                    <a:p>
                      <a:pPr marL="0" marR="0" algn="r">
                        <a:lnSpc>
                          <a:spcPct val="107000"/>
                        </a:lnSpc>
                        <a:spcAft>
                          <a:spcPts val="800"/>
                        </a:spcAft>
                        <a:buNone/>
                      </a:pPr>
                      <a:r>
                        <a:rPr lang="en-US" sz="1200" kern="100">
                          <a:solidFill>
                            <a:srgbClr val="2E74B5"/>
                          </a:solidFill>
                          <a:effectLst/>
                          <a:latin typeface="Century Gothic" panose="020B0502020202020204" pitchFamily="34" charset="0"/>
                          <a:ea typeface="Aptos" panose="020B0004020202020204" pitchFamily="34" charset="0"/>
                          <a:cs typeface="Times New Roman" panose="02020603050405020304" pitchFamily="18" charset="0"/>
                        </a:rPr>
                        <a:t>DATE</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Aft>
                          <a:spcPts val="800"/>
                        </a:spcAft>
                        <a:buNone/>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19275627"/>
                  </a:ext>
                </a:extLst>
              </a:tr>
            </a:tbl>
          </a:graphicData>
        </a:graphic>
      </p:graphicFrame>
    </p:spTree>
    <p:extLst>
      <p:ext uri="{BB962C8B-B14F-4D97-AF65-F5344CB8AC3E}">
        <p14:creationId xmlns:p14="http://schemas.microsoft.com/office/powerpoint/2010/main" val="208373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5881A-19E7-F18E-DD27-B1A63940199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756047D-34A0-7017-AFC6-1FBF2B84001F}"/>
              </a:ext>
            </a:extLst>
          </p:cNvPr>
          <p:cNvSpPr txBox="1"/>
          <p:nvPr/>
        </p:nvSpPr>
        <p:spPr>
          <a:xfrm>
            <a:off x="267241" y="168721"/>
            <a:ext cx="785444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1. Executive Summary</a:t>
            </a:r>
          </a:p>
        </p:txBody>
      </p:sp>
      <p:sp>
        <p:nvSpPr>
          <p:cNvPr id="7" name="TextBox 6">
            <a:extLst>
              <a:ext uri="{FF2B5EF4-FFF2-40B4-BE49-F238E27FC236}">
                <a16:creationId xmlns:a16="http://schemas.microsoft.com/office/drawing/2014/main" id="{F13199E5-B81D-65F1-52B9-9D721BBD8C6E}"/>
              </a:ext>
            </a:extLst>
          </p:cNvPr>
          <p:cNvSpPr txBox="1"/>
          <p:nvPr/>
        </p:nvSpPr>
        <p:spPr>
          <a:xfrm>
            <a:off x="375920" y="955040"/>
            <a:ext cx="11236960" cy="369332"/>
          </a:xfrm>
          <a:prstGeom prst="rect">
            <a:avLst/>
          </a:prstGeom>
          <a:noFill/>
        </p:spPr>
        <p:txBody>
          <a:bodyPr wrap="square">
            <a:spAutoFit/>
          </a:bodyPr>
          <a:lstStyle/>
          <a:p>
            <a:r>
              <a:rPr lang="en-US" dirty="0">
                <a:latin typeface="Century Gothic" panose="020B0502020202020204" pitchFamily="34" charset="0"/>
              </a:rPr>
              <a:t>Content</a:t>
            </a:r>
          </a:p>
        </p:txBody>
      </p:sp>
    </p:spTree>
    <p:extLst>
      <p:ext uri="{BB962C8B-B14F-4D97-AF65-F5344CB8AC3E}">
        <p14:creationId xmlns:p14="http://schemas.microsoft.com/office/powerpoint/2010/main" val="1193295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784AA-320B-6256-8675-D6538CA49FF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CDDDF15-4A24-5F0A-48E1-DD3CE04C56F1}"/>
              </a:ext>
            </a:extLst>
          </p:cNvPr>
          <p:cNvSpPr txBox="1"/>
          <p:nvPr/>
        </p:nvSpPr>
        <p:spPr>
          <a:xfrm>
            <a:off x="267241" y="168721"/>
            <a:ext cx="116910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2. Introduction: Title</a:t>
            </a:r>
          </a:p>
        </p:txBody>
      </p:sp>
      <p:sp>
        <p:nvSpPr>
          <p:cNvPr id="2" name="TextBox 1">
            <a:extLst>
              <a:ext uri="{FF2B5EF4-FFF2-40B4-BE49-F238E27FC236}">
                <a16:creationId xmlns:a16="http://schemas.microsoft.com/office/drawing/2014/main" id="{17137116-C0FC-7103-C7A5-233C4C92CC17}"/>
              </a:ext>
            </a:extLst>
          </p:cNvPr>
          <p:cNvSpPr txBox="1"/>
          <p:nvPr/>
        </p:nvSpPr>
        <p:spPr>
          <a:xfrm>
            <a:off x="1178560" y="955040"/>
            <a:ext cx="10434320" cy="369332"/>
          </a:xfrm>
          <a:prstGeom prst="rect">
            <a:avLst/>
          </a:prstGeom>
          <a:noFill/>
        </p:spPr>
        <p:txBody>
          <a:bodyPr wrap="square">
            <a:spAutoFit/>
          </a:bodyPr>
          <a:lstStyle/>
          <a:p>
            <a:r>
              <a:rPr lang="en-US" dirty="0">
                <a:latin typeface="Century Gothic" panose="020B0502020202020204" pitchFamily="34" charset="0"/>
              </a:rPr>
              <a:t>Content</a:t>
            </a:r>
          </a:p>
        </p:txBody>
      </p:sp>
      <p:sp>
        <p:nvSpPr>
          <p:cNvPr id="3" name="TextBox 2">
            <a:extLst>
              <a:ext uri="{FF2B5EF4-FFF2-40B4-BE49-F238E27FC236}">
                <a16:creationId xmlns:a16="http://schemas.microsoft.com/office/drawing/2014/main" id="{205CF80A-69E4-1307-9872-8B696BD60984}"/>
              </a:ext>
            </a:extLst>
          </p:cNvPr>
          <p:cNvSpPr txBox="1"/>
          <p:nvPr/>
        </p:nvSpPr>
        <p:spPr>
          <a:xfrm>
            <a:off x="267241" y="3430656"/>
            <a:ext cx="11691079"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3. Statement of the Problem: Title</a:t>
            </a:r>
          </a:p>
        </p:txBody>
      </p:sp>
      <p:sp>
        <p:nvSpPr>
          <p:cNvPr id="6" name="TextBox 5">
            <a:extLst>
              <a:ext uri="{FF2B5EF4-FFF2-40B4-BE49-F238E27FC236}">
                <a16:creationId xmlns:a16="http://schemas.microsoft.com/office/drawing/2014/main" id="{DF8AF34E-735B-BE83-46AD-6AC89DDF3F32}"/>
              </a:ext>
            </a:extLst>
          </p:cNvPr>
          <p:cNvSpPr txBox="1"/>
          <p:nvPr/>
        </p:nvSpPr>
        <p:spPr>
          <a:xfrm>
            <a:off x="1178560" y="4213137"/>
            <a:ext cx="10434320" cy="369332"/>
          </a:xfrm>
          <a:prstGeom prst="rect">
            <a:avLst/>
          </a:prstGeom>
          <a:noFill/>
        </p:spPr>
        <p:txBody>
          <a:bodyPr wrap="square">
            <a:spAutoFit/>
          </a:bodyPr>
          <a:lstStyle/>
          <a:p>
            <a:r>
              <a:rPr lang="en-US" dirty="0">
                <a:latin typeface="Century Gothic" panose="020B0502020202020204" pitchFamily="34" charset="0"/>
              </a:rPr>
              <a:t>Content</a:t>
            </a:r>
          </a:p>
        </p:txBody>
      </p:sp>
      <p:pic>
        <p:nvPicPr>
          <p:cNvPr id="8" name="Graphic 7" descr="Brainstorm outline">
            <a:extLst>
              <a:ext uri="{FF2B5EF4-FFF2-40B4-BE49-F238E27FC236}">
                <a16:creationId xmlns:a16="http://schemas.microsoft.com/office/drawing/2014/main" id="{8098B0C6-A0A1-07CA-8776-41222DF611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160" y="4307422"/>
            <a:ext cx="914400" cy="914400"/>
          </a:xfrm>
          <a:prstGeom prst="rect">
            <a:avLst/>
          </a:prstGeom>
        </p:spPr>
      </p:pic>
      <p:pic>
        <p:nvPicPr>
          <p:cNvPr id="10" name="Graphic 9" descr="Sunrise outline">
            <a:extLst>
              <a:ext uri="{FF2B5EF4-FFF2-40B4-BE49-F238E27FC236}">
                <a16:creationId xmlns:a16="http://schemas.microsoft.com/office/drawing/2014/main" id="{04DE6786-C185-14AD-28A2-58103855AF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241" y="938402"/>
            <a:ext cx="914400" cy="914400"/>
          </a:xfrm>
          <a:prstGeom prst="rect">
            <a:avLst/>
          </a:prstGeom>
        </p:spPr>
      </p:pic>
    </p:spTree>
    <p:extLst>
      <p:ext uri="{BB962C8B-B14F-4D97-AF65-F5344CB8AC3E}">
        <p14:creationId xmlns:p14="http://schemas.microsoft.com/office/powerpoint/2010/main" val="2931881932"/>
      </p:ext>
    </p:extLst>
  </p:cSld>
  <p:clrMapOvr>
    <a:masterClrMapping/>
  </p:clrMapOvr>
</p:sld>
</file>

<file path=ppt/theme/theme1.xml><?xml version="1.0" encoding="utf-8"?>
<a:theme xmlns:a="http://schemas.openxmlformats.org/drawingml/2006/main" name="IC-Business-Case-Presentation-Template_PowerPoi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862567C-C62C-432D-A104-9E979115F1AC}" vid="{99036166-040A-41BC-B1E9-5A48DC53C5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IC-Business-Case-Presentation-9296_PowerPoint</Template>
  <TotalTime>44</TotalTime>
  <Words>810</Words>
  <Application>Microsoft Office PowerPoint</Application>
  <PresentationFormat>Widescreen</PresentationFormat>
  <Paragraphs>75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Calibri Light</vt:lpstr>
      <vt:lpstr>Century Gothic</vt:lpstr>
      <vt:lpstr>IC-Business-Case-Presentation-Template_PowerPoint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Walsh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5</cp:revision>
  <dcterms:created xsi:type="dcterms:W3CDTF">2025-08-25T19:12:52Z</dcterms:created>
  <dcterms:modified xsi:type="dcterms:W3CDTF">2025-08-31T23:44:46Z</dcterms:modified>
</cp:coreProperties>
</file>