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63" r:id="rId2"/>
    <p:sldId id="368" r:id="rId3"/>
    <p:sldId id="369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DCC5"/>
    <a:srgbClr val="DAEFBB"/>
    <a:srgbClr val="BFEAED"/>
    <a:srgbClr val="C4E2F0"/>
    <a:srgbClr val="F1C9C5"/>
    <a:srgbClr val="A1EAED"/>
    <a:srgbClr val="8CCECF"/>
    <a:srgbClr val="CCCFF1"/>
    <a:srgbClr val="C8F2D8"/>
    <a:srgbClr val="F2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CA9A86-9363-44DD-B9A0-0B3B0FC54A5C}" v="30" dt="2024-09-08T14:25:03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4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1194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BDCA9A86-9363-44DD-B9A0-0B3B0FC54A5C}"/>
    <pc:docChg chg="undo custSel addSld delSld modSld">
      <pc:chgData name="Bess Dunlevy" userId="dd4b9a8537dbe9d0" providerId="LiveId" clId="{BDCA9A86-9363-44DD-B9A0-0B3B0FC54A5C}" dt="2024-09-08T14:25:26.700" v="453" actId="207"/>
      <pc:docMkLst>
        <pc:docMk/>
      </pc:docMkLst>
      <pc:sldChg chg="addSp delSp modSp mod">
        <pc:chgData name="Bess Dunlevy" userId="dd4b9a8537dbe9d0" providerId="LiveId" clId="{BDCA9A86-9363-44DD-B9A0-0B3B0FC54A5C}" dt="2024-09-08T14:25:26.700" v="453" actId="207"/>
        <pc:sldMkLst>
          <pc:docMk/>
          <pc:sldMk cId="2010791182" sldId="363"/>
        </pc:sldMkLst>
        <pc:spChg chg="add del mod">
          <ac:chgData name="Bess Dunlevy" userId="dd4b9a8537dbe9d0" providerId="LiveId" clId="{BDCA9A86-9363-44DD-B9A0-0B3B0FC54A5C}" dt="2024-09-06T00:41:32.135" v="419" actId="478"/>
          <ac:spMkLst>
            <pc:docMk/>
            <pc:sldMk cId="2010791182" sldId="363"/>
            <ac:spMk id="2" creationId="{84E27706-DB42-1B2D-710B-3D72C21940B3}"/>
          </ac:spMkLst>
        </pc:spChg>
        <pc:spChg chg="add del mod">
          <ac:chgData name="Bess Dunlevy" userId="dd4b9a8537dbe9d0" providerId="LiveId" clId="{BDCA9A86-9363-44DD-B9A0-0B3B0FC54A5C}" dt="2024-09-08T14:24:22.716" v="443" actId="478"/>
          <ac:spMkLst>
            <pc:docMk/>
            <pc:sldMk cId="2010791182" sldId="363"/>
            <ac:spMk id="3" creationId="{1C914559-B43B-0425-0064-2848BFE4D463}"/>
          </ac:spMkLst>
        </pc:spChg>
        <pc:spChg chg="add mod ord">
          <ac:chgData name="Bess Dunlevy" userId="dd4b9a8537dbe9d0" providerId="LiveId" clId="{BDCA9A86-9363-44DD-B9A0-0B3B0FC54A5C}" dt="2024-09-08T14:25:26.700" v="453" actId="207"/>
          <ac:spMkLst>
            <pc:docMk/>
            <pc:sldMk cId="2010791182" sldId="363"/>
            <ac:spMk id="5" creationId="{37386856-139F-9A77-EB96-941DAFAF982E}"/>
          </ac:spMkLst>
        </pc:spChg>
        <pc:spChg chg="mod">
          <ac:chgData name="Bess Dunlevy" userId="dd4b9a8537dbe9d0" providerId="LiveId" clId="{BDCA9A86-9363-44DD-B9A0-0B3B0FC54A5C}" dt="2024-09-06T00:24:54.850" v="20" actId="14100"/>
          <ac:spMkLst>
            <pc:docMk/>
            <pc:sldMk cId="2010791182" sldId="363"/>
            <ac:spMk id="8" creationId="{2809F379-14D2-6F53-AF8E-9D24FAE0AED5}"/>
          </ac:spMkLst>
        </pc:spChg>
        <pc:picChg chg="add mod">
          <ac:chgData name="Bess Dunlevy" userId="dd4b9a8537dbe9d0" providerId="LiveId" clId="{BDCA9A86-9363-44DD-B9A0-0B3B0FC54A5C}" dt="2024-09-08T14:25:12.020" v="449" actId="14861"/>
          <ac:picMkLst>
            <pc:docMk/>
            <pc:sldMk cId="2010791182" sldId="363"/>
            <ac:picMk id="4" creationId="{745FF10A-3B81-4A30-14B7-1D099241B477}"/>
          </ac:picMkLst>
        </pc:picChg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97138929" sldId="364"/>
        </pc:sldMkLst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2678792318" sldId="365"/>
        </pc:sldMkLst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1673044379" sldId="366"/>
        </pc:sldMkLst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4280012263" sldId="367"/>
        </pc:sldMkLst>
      </pc:sldChg>
      <pc:sldChg chg="addSp delSp modSp add mod">
        <pc:chgData name="Bess Dunlevy" userId="dd4b9a8537dbe9d0" providerId="LiveId" clId="{BDCA9A86-9363-44DD-B9A0-0B3B0FC54A5C}" dt="2024-09-06T00:41:59.586" v="442" actId="20577"/>
        <pc:sldMkLst>
          <pc:docMk/>
          <pc:sldMk cId="1032561390" sldId="368"/>
        </pc:sldMkLst>
        <pc:spChg chg="add mod">
          <ac:chgData name="Bess Dunlevy" userId="dd4b9a8537dbe9d0" providerId="LiveId" clId="{BDCA9A86-9363-44DD-B9A0-0B3B0FC54A5C}" dt="2024-09-06T00:25:22.631" v="28" actId="14100"/>
          <ac:spMkLst>
            <pc:docMk/>
            <pc:sldMk cId="1032561390" sldId="368"/>
            <ac:spMk id="3" creationId="{C500D345-A034-D35A-BBB2-91CBCEF16051}"/>
          </ac:spMkLst>
        </pc:spChg>
        <pc:spChg chg="add del">
          <ac:chgData name="Bess Dunlevy" userId="dd4b9a8537dbe9d0" providerId="LiveId" clId="{BDCA9A86-9363-44DD-B9A0-0B3B0FC54A5C}" dt="2024-09-06T00:30:39.404" v="116" actId="22"/>
          <ac:spMkLst>
            <pc:docMk/>
            <pc:sldMk cId="1032561390" sldId="368"/>
            <ac:spMk id="5" creationId="{53E674EA-3190-3B6D-AAA0-082741ACD3D7}"/>
          </ac:spMkLst>
        </pc:spChg>
        <pc:spChg chg="del mod">
          <ac:chgData name="Bess Dunlevy" userId="dd4b9a8537dbe9d0" providerId="LiveId" clId="{BDCA9A86-9363-44DD-B9A0-0B3B0FC54A5C}" dt="2024-09-06T00:25:03.114" v="24" actId="478"/>
          <ac:spMkLst>
            <pc:docMk/>
            <pc:sldMk cId="1032561390" sldId="368"/>
            <ac:spMk id="8" creationId="{2809F379-14D2-6F53-AF8E-9D24FAE0AED5}"/>
          </ac:spMkLst>
        </pc:spChg>
        <pc:spChg chg="add mod">
          <ac:chgData name="Bess Dunlevy" userId="dd4b9a8537dbe9d0" providerId="LiveId" clId="{BDCA9A86-9363-44DD-B9A0-0B3B0FC54A5C}" dt="2024-09-06T00:32:55.220" v="155" actId="14100"/>
          <ac:spMkLst>
            <pc:docMk/>
            <pc:sldMk cId="1032561390" sldId="368"/>
            <ac:spMk id="10" creationId="{F30AFFCE-6DE2-C905-F373-E9CD174E5789}"/>
          </ac:spMkLst>
        </pc:spChg>
        <pc:spChg chg="add mod">
          <ac:chgData name="Bess Dunlevy" userId="dd4b9a8537dbe9d0" providerId="LiveId" clId="{BDCA9A86-9363-44DD-B9A0-0B3B0FC54A5C}" dt="2024-09-06T00:33:02.005" v="172" actId="20577"/>
          <ac:spMkLst>
            <pc:docMk/>
            <pc:sldMk cId="1032561390" sldId="368"/>
            <ac:spMk id="11" creationId="{A9325D91-17BF-3422-4208-487A4341E8C3}"/>
          </ac:spMkLst>
        </pc:spChg>
        <pc:spChg chg="add mod">
          <ac:chgData name="Bess Dunlevy" userId="dd4b9a8537dbe9d0" providerId="LiveId" clId="{BDCA9A86-9363-44DD-B9A0-0B3B0FC54A5C}" dt="2024-09-06T00:33:17.331" v="185" actId="20577"/>
          <ac:spMkLst>
            <pc:docMk/>
            <pc:sldMk cId="1032561390" sldId="368"/>
            <ac:spMk id="12" creationId="{9A80EA50-8DB0-6A37-4F7F-EA349602E44B}"/>
          </ac:spMkLst>
        </pc:spChg>
        <pc:spChg chg="add mod">
          <ac:chgData name="Bess Dunlevy" userId="dd4b9a8537dbe9d0" providerId="LiveId" clId="{BDCA9A86-9363-44DD-B9A0-0B3B0FC54A5C}" dt="2024-09-06T00:33:24.090" v="195" actId="20577"/>
          <ac:spMkLst>
            <pc:docMk/>
            <pc:sldMk cId="1032561390" sldId="368"/>
            <ac:spMk id="13" creationId="{9B25FA9B-E1CE-FB1D-4DA4-B4161C5ADD04}"/>
          </ac:spMkLst>
        </pc:spChg>
        <pc:spChg chg="add del mod">
          <ac:chgData name="Bess Dunlevy" userId="dd4b9a8537dbe9d0" providerId="LiveId" clId="{BDCA9A86-9363-44DD-B9A0-0B3B0FC54A5C}" dt="2024-09-06T00:35:50.902" v="239" actId="11529"/>
          <ac:spMkLst>
            <pc:docMk/>
            <pc:sldMk cId="1032561390" sldId="368"/>
            <ac:spMk id="14" creationId="{F0711387-36DC-D1DD-759B-CE62F7293489}"/>
          </ac:spMkLst>
        </pc:spChg>
        <pc:spChg chg="add mod">
          <ac:chgData name="Bess Dunlevy" userId="dd4b9a8537dbe9d0" providerId="LiveId" clId="{BDCA9A86-9363-44DD-B9A0-0B3B0FC54A5C}" dt="2024-09-06T00:35:45.548" v="225" actId="1076"/>
          <ac:spMkLst>
            <pc:docMk/>
            <pc:sldMk cId="1032561390" sldId="368"/>
            <ac:spMk id="15" creationId="{BF1E258F-431D-DF6D-01BC-A94493A6D7B9}"/>
          </ac:spMkLst>
        </pc:spChg>
        <pc:spChg chg="add mod">
          <ac:chgData name="Bess Dunlevy" userId="dd4b9a8537dbe9d0" providerId="LiveId" clId="{BDCA9A86-9363-44DD-B9A0-0B3B0FC54A5C}" dt="2024-09-06T00:41:59.586" v="442" actId="20577"/>
          <ac:spMkLst>
            <pc:docMk/>
            <pc:sldMk cId="1032561390" sldId="368"/>
            <ac:spMk id="16" creationId="{EFA6790B-8B3A-9414-F189-5E84ACBAF58B}"/>
          </ac:spMkLst>
        </pc:spChg>
        <pc:spChg chg="add mod">
          <ac:chgData name="Bess Dunlevy" userId="dd4b9a8537dbe9d0" providerId="LiveId" clId="{BDCA9A86-9363-44DD-B9A0-0B3B0FC54A5C}" dt="2024-09-06T00:39:10.399" v="325" actId="20577"/>
          <ac:spMkLst>
            <pc:docMk/>
            <pc:sldMk cId="1032561390" sldId="368"/>
            <ac:spMk id="17" creationId="{1AE4F216-3C91-10C6-EDFC-56F7C7A2E033}"/>
          </ac:spMkLst>
        </pc:spChg>
        <pc:graphicFrameChg chg="add mod modGraphic">
          <ac:chgData name="Bess Dunlevy" userId="dd4b9a8537dbe9d0" providerId="LiveId" clId="{BDCA9A86-9363-44DD-B9A0-0B3B0FC54A5C}" dt="2024-09-06T00:38:34.593" v="294" actId="1076"/>
          <ac:graphicFrameMkLst>
            <pc:docMk/>
            <pc:sldMk cId="1032561390" sldId="368"/>
            <ac:graphicFrameMk id="2" creationId="{63BE2CC1-03AB-E67A-F7BC-8D672F55C54F}"/>
          </ac:graphicFrameMkLst>
        </pc:graphicFrameChg>
        <pc:graphicFrameChg chg="add mod">
          <ac:chgData name="Bess Dunlevy" userId="dd4b9a8537dbe9d0" providerId="LiveId" clId="{BDCA9A86-9363-44DD-B9A0-0B3B0FC54A5C}" dt="2024-09-06T00:31:19.885" v="123"/>
          <ac:graphicFrameMkLst>
            <pc:docMk/>
            <pc:sldMk cId="1032561390" sldId="368"/>
            <ac:graphicFrameMk id="6" creationId="{9615F739-483F-791A-9342-9C7F672BF5C9}"/>
          </ac:graphicFrameMkLst>
        </pc:graphicFrameChg>
        <pc:graphicFrameChg chg="add mod modGraphic">
          <ac:chgData name="Bess Dunlevy" userId="dd4b9a8537dbe9d0" providerId="LiveId" clId="{BDCA9A86-9363-44DD-B9A0-0B3B0FC54A5C}" dt="2024-09-06T00:32:12.352" v="134" actId="207"/>
          <ac:graphicFrameMkLst>
            <pc:docMk/>
            <pc:sldMk cId="1032561390" sldId="368"/>
            <ac:graphicFrameMk id="7" creationId="{82B28EB7-93E3-5A52-B9B8-9EB039B9565A}"/>
          </ac:graphicFrameMkLst>
        </pc:graphicFrameChg>
        <pc:picChg chg="del">
          <ac:chgData name="Bess Dunlevy" userId="dd4b9a8537dbe9d0" providerId="LiveId" clId="{BDCA9A86-9363-44DD-B9A0-0B3B0FC54A5C}" dt="2024-09-06T00:25:01.294" v="22" actId="21"/>
          <ac:picMkLst>
            <pc:docMk/>
            <pc:sldMk cId="1032561390" sldId="368"/>
            <ac:picMk id="9" creationId="{16BCC30B-76FD-AAF7-2EDE-3A53C6542D6B}"/>
          </ac:picMkLst>
        </pc:picChg>
      </pc:sldChg>
      <pc:sldChg chg="addSp delSp modSp add mod">
        <pc:chgData name="Bess Dunlevy" userId="dd4b9a8537dbe9d0" providerId="LiveId" clId="{BDCA9A86-9363-44DD-B9A0-0B3B0FC54A5C}" dt="2024-09-06T00:41:11.623" v="407" actId="207"/>
        <pc:sldMkLst>
          <pc:docMk/>
          <pc:sldMk cId="1465005187" sldId="369"/>
        </pc:sldMkLst>
        <pc:spChg chg="del">
          <ac:chgData name="Bess Dunlevy" userId="dd4b9a8537dbe9d0" providerId="LiveId" clId="{BDCA9A86-9363-44DD-B9A0-0B3B0FC54A5C}" dt="2024-09-06T00:39:38.435" v="327" actId="478"/>
          <ac:spMkLst>
            <pc:docMk/>
            <pc:sldMk cId="1465005187" sldId="369"/>
            <ac:spMk id="16" creationId="{EFA6790B-8B3A-9414-F189-5E84ACBAF58B}"/>
          </ac:spMkLst>
        </pc:spChg>
        <pc:graphicFrameChg chg="add del mod modGraphic">
          <ac:chgData name="Bess Dunlevy" userId="dd4b9a8537dbe9d0" providerId="LiveId" clId="{BDCA9A86-9363-44DD-B9A0-0B3B0FC54A5C}" dt="2024-09-06T00:41:11.623" v="407" actId="207"/>
          <ac:graphicFrameMkLst>
            <pc:docMk/>
            <pc:sldMk cId="1465005187" sldId="369"/>
            <ac:graphicFrameMk id="2" creationId="{63BE2CC1-03AB-E67A-F7BC-8D672F55C54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>
                <a:ea typeface="MS PGothic"/>
              </a:rP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>
                <a:ea typeface="MS PGothic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4000">
              <a:schemeClr val="accent3">
                <a:lumMod val="20000"/>
                <a:lumOff val="80000"/>
              </a:schemeClr>
            </a:gs>
            <a:gs pos="68000">
              <a:schemeClr val="accent3">
                <a:lumMod val="40000"/>
                <a:lumOff val="60000"/>
              </a:schemeClr>
            </a:gs>
            <a:gs pos="98000">
              <a:schemeClr val="accent3">
                <a:lumMod val="60000"/>
                <a:lumOff val="4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>
                <a:ea typeface="MS PGothic"/>
              </a:rPr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>
                <a:ea typeface="MS PGothic"/>
              </a:rPr>
              <a:t>Образец текста</a:t>
            </a:r>
          </a:p>
          <a:p>
            <a:pPr lvl="1"/>
            <a:r>
              <a:rPr lang="ru-RU">
                <a:ea typeface="MS PGothic"/>
              </a:rPr>
              <a:t>Второй уровень</a:t>
            </a:r>
          </a:p>
          <a:p>
            <a:pPr lvl="2"/>
            <a:r>
              <a:rPr lang="ru-RU">
                <a:ea typeface="MS PGothic"/>
              </a:rPr>
              <a:t>Третий уровень</a:t>
            </a:r>
          </a:p>
          <a:p>
            <a:pPr lvl="3"/>
            <a:r>
              <a:rPr lang="ru-RU">
                <a:ea typeface="MS PGothic"/>
              </a:rPr>
              <a:t>Четвертый уровень</a:t>
            </a:r>
          </a:p>
          <a:p>
            <a:pPr lvl="4"/>
            <a:r>
              <a:rPr lang="ru-RU">
                <a:ea typeface="MS PGothic"/>
              </a:rPr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7386856-139F-9A77-EB96-941DAFAF98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1DC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Google Shape;90;p1">
            <a:extLst>
              <a:ext uri="{FF2B5EF4-FFF2-40B4-BE49-F238E27FC236}">
                <a16:creationId xmlns:a16="http://schemas.microsoft.com/office/drawing/2014/main" id="{2809F379-14D2-6F53-AF8E-9D24FAE0AED5}"/>
              </a:ext>
            </a:extLst>
          </p:cNvPr>
          <p:cNvSpPr txBox="1"/>
          <p:nvPr/>
        </p:nvSpPr>
        <p:spPr>
          <a:xfrm>
            <a:off x="95854" y="136350"/>
            <a:ext cx="881060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200" b="1" dirty="0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PDCA RACI マトリクス テンプレート サンプル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5FF10A-3B81-4A30-14B7-1D099241B4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78005" y="1387283"/>
            <a:ext cx="8697824" cy="489191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079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571426"/>
              </p:ext>
            </p:extLst>
          </p:nvPr>
        </p:nvGraphicFramePr>
        <p:xfrm>
          <a:off x="310552" y="484874"/>
          <a:ext cx="11628406" cy="5690497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アクティビティ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プロダクト マネージャー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カスタマー サクセス </a:t>
                      </a:r>
                      <a:br>
                        <a:rPr lang="en-US" altLang="ja-JP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</a:br>
                      <a:r>
                        <a:rPr lang="ja-JP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マネージャー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UX デザイナー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マーケティング チーム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データ アナリスト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計画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既存のオンボーディング ステップを分析する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オンボーディングの改善点に関するブレインストーミングを行う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最も効果的な変更を選択する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9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/>
                          <a:cs typeface="+mn-cs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プロジェクトのタイムラインを設定する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実行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新しいオンボーディング フローを設計する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オンボーディングの変更を実施する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顧客に最新情報を伝える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新規ユーザーからのフィードバックを収集する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評価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顧客からのフィードバックを分析する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オンボーディングのメトリックへの影響を評価する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改善に向けたクイック ウィンを特定する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改善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データに基づいてオンボーディング フローを調整する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オンボーディング関連ドキュメントを更新する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顧客オンボーディング調査を開始する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343626"/>
              </p:ext>
            </p:extLst>
          </p:nvPr>
        </p:nvGraphicFramePr>
        <p:xfrm>
          <a:off x="310552" y="647494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実行責任者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説明責任者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相談先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報告先</a:t>
            </a:r>
          </a:p>
        </p:txBody>
      </p:sp>
      <p:sp>
        <p:nvSpPr>
          <p:cNvPr id="16" name="Google Shape;90;p1">
            <a:extLst>
              <a:ext uri="{FF2B5EF4-FFF2-40B4-BE49-F238E27FC236}">
                <a16:creationId xmlns:a16="http://schemas.microsoft.com/office/drawing/2014/main" id="{EFA6790B-8B3A-9414-F189-5E84ACBAF58B}"/>
              </a:ext>
            </a:extLst>
          </p:cNvPr>
          <p:cNvSpPr txBox="1"/>
          <p:nvPr/>
        </p:nvSpPr>
        <p:spPr>
          <a:xfrm>
            <a:off x="310551" y="51881"/>
            <a:ext cx="4701397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サンプル テンプレート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119791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RACI キー</a:t>
            </a:r>
          </a:p>
        </p:txBody>
      </p:sp>
    </p:spTree>
    <p:extLst>
      <p:ext uri="{BB962C8B-B14F-4D97-AF65-F5344CB8AC3E}">
        <p14:creationId xmlns:p14="http://schemas.microsoft.com/office/powerpoint/2010/main" val="103256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10613"/>
              </p:ext>
            </p:extLst>
          </p:nvPr>
        </p:nvGraphicFramePr>
        <p:xfrm>
          <a:off x="310552" y="484874"/>
          <a:ext cx="11628406" cy="5486945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4397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アクティビティ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プロダクト マネージャー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関係者 2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関係者 3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関係者 4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関係者 5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25614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計画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9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/>
                          <a:cs typeface="+mn-cs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2541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実行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408835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評価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1987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改善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01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321023"/>
              </p:ext>
            </p:extLst>
          </p:nvPr>
        </p:nvGraphicFramePr>
        <p:xfrm>
          <a:off x="310552" y="6346760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360893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実行責任者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360893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説明責任者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360893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相談先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360893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報告先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5991602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dirty="0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RACI キー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EE234C-F7BA-3ABC-6FF8-2FD7EB7A6E9F}"/>
              </a:ext>
            </a:extLst>
          </p:cNvPr>
          <p:cNvSpPr txBox="1"/>
          <p:nvPr/>
        </p:nvSpPr>
        <p:spPr>
          <a:xfrm>
            <a:off x="28756" y="6540407"/>
            <a:ext cx="12192000" cy="33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Smartsheet, Inc. </a:t>
            </a:r>
            <a:r>
              <a:rPr lang="zh-CN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提供</a:t>
            </a:r>
            <a:endParaRPr lang="ja-JP" sz="1200" b="0" i="1" u="none" strike="noStrike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500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3154</TotalTime>
  <Words>365</Words>
  <Application>Microsoft Office PowerPoint</Application>
  <PresentationFormat>Widescreen</PresentationFormat>
  <Paragraphs>133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Sun Ye</cp:lastModifiedBy>
  <cp:revision>95</cp:revision>
  <dcterms:created xsi:type="dcterms:W3CDTF">2022-05-22T18:55:25Z</dcterms:created>
  <dcterms:modified xsi:type="dcterms:W3CDTF">2025-04-22T11:19:09Z</dcterms:modified>
</cp:coreProperties>
</file>