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63" r:id="rId2"/>
    <p:sldId id="369" r:id="rId3"/>
    <p:sldId id="368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CC5"/>
    <a:srgbClr val="DAEFBB"/>
    <a:srgbClr val="BFEAED"/>
    <a:srgbClr val="C4E2F0"/>
    <a:srgbClr val="F1C9C5"/>
    <a:srgbClr val="A1EAED"/>
    <a:srgbClr val="8CCECF"/>
    <a:srgbClr val="CCCFF1"/>
    <a:srgbClr val="C8F2D8"/>
    <a:srgbClr val="F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19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576E443-D856-40B7-87DE-DD82EACE0ABD}"/>
    <pc:docChg chg="modSld sldOrd">
      <pc:chgData name="Bess Dunlevy" userId="dd4b9a8537dbe9d0" providerId="LiveId" clId="{C576E443-D856-40B7-87DE-DD82EACE0ABD}" dt="2024-09-08T14:25:49.414" v="4"/>
      <pc:docMkLst>
        <pc:docMk/>
      </pc:docMkLst>
      <pc:sldChg chg="modSp mod">
        <pc:chgData name="Bess Dunlevy" userId="dd4b9a8537dbe9d0" providerId="LiveId" clId="{C576E443-D856-40B7-87DE-DD82EACE0ABD}" dt="2024-09-08T14:25:47.826" v="2" actId="1076"/>
        <pc:sldMkLst>
          <pc:docMk/>
          <pc:sldMk cId="2010791182" sldId="363"/>
        </pc:sldMkLst>
        <pc:spChg chg="mod">
          <ac:chgData name="Bess Dunlevy" userId="dd4b9a8537dbe9d0" providerId="LiveId" clId="{C576E443-D856-40B7-87DE-DD82EACE0ABD}" dt="2024-09-08T14:25:47.826" v="2" actId="1076"/>
          <ac:spMkLst>
            <pc:docMk/>
            <pc:sldMk cId="2010791182" sldId="363"/>
            <ac:spMk id="8" creationId="{2809F379-14D2-6F53-AF8E-9D24FAE0AED5}"/>
          </ac:spMkLst>
        </pc:spChg>
      </pc:sldChg>
      <pc:sldChg chg="ord">
        <pc:chgData name="Bess Dunlevy" userId="dd4b9a8537dbe9d0" providerId="LiveId" clId="{C576E443-D856-40B7-87DE-DD82EACE0ABD}" dt="2024-09-08T14:25:49.414" v="4"/>
        <pc:sldMkLst>
          <pc:docMk/>
          <pc:sldMk cId="1032561390" sldId="3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856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64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30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>
                <a:ea typeface="MS PGothic"/>
              </a:rP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>
                <a:ea typeface="MS PGothic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>
                <a:ea typeface="MS PGothic"/>
              </a:rPr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>
                <a:ea typeface="MS PGothic"/>
              </a:rPr>
              <a:t>Образец текста</a:t>
            </a:r>
          </a:p>
          <a:p>
            <a:pPr lvl="1"/>
            <a:r>
              <a:rPr lang="ru-RU">
                <a:ea typeface="MS PGothic"/>
              </a:rPr>
              <a:t>Второй уровень</a:t>
            </a:r>
          </a:p>
          <a:p>
            <a:pPr lvl="2"/>
            <a:r>
              <a:rPr lang="ru-RU">
                <a:ea typeface="MS PGothic"/>
              </a:rPr>
              <a:t>Третий уровень</a:t>
            </a:r>
          </a:p>
          <a:p>
            <a:pPr lvl="3"/>
            <a:r>
              <a:rPr lang="ru-RU">
                <a:ea typeface="MS PGothic"/>
              </a:rPr>
              <a:t>Четвертый уровень</a:t>
            </a:r>
          </a:p>
          <a:p>
            <a:pPr lvl="4"/>
            <a:r>
              <a:rPr lang="ru-RU">
                <a:ea typeface="MS PGothic"/>
              </a:rPr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386856-139F-9A77-EB96-941DAFAF98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DC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2809F379-14D2-6F53-AF8E-9D24FAE0AED5}"/>
              </a:ext>
            </a:extLst>
          </p:cNvPr>
          <p:cNvSpPr txBox="1"/>
          <p:nvPr/>
        </p:nvSpPr>
        <p:spPr>
          <a:xfrm>
            <a:off x="95854" y="286129"/>
            <a:ext cx="715098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PDCA RACI マトリクス テンプレート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5FF10A-3B81-4A30-14B7-1D099241B47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78005" y="1387283"/>
            <a:ext cx="8697824" cy="48919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184916"/>
              </p:ext>
            </p:extLst>
          </p:nvPr>
        </p:nvGraphicFramePr>
        <p:xfrm>
          <a:off x="310552" y="484874"/>
          <a:ext cx="11628406" cy="5586998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アクティビティ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プロダクト マネージャー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関係者 2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関係者 3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関係者 4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関係者 5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計画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/>
                          <a:cs typeface="+mn-cs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実行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評価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改善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/>
        </p:nvGraphicFramePr>
        <p:xfrm>
          <a:off x="310552" y="64749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実行責任者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説明責任者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相談先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報告先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11979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RACI キー</a:t>
            </a:r>
          </a:p>
        </p:txBody>
      </p:sp>
    </p:spTree>
    <p:extLst>
      <p:ext uri="{BB962C8B-B14F-4D97-AF65-F5344CB8AC3E}">
        <p14:creationId xmlns:p14="http://schemas.microsoft.com/office/powerpoint/2010/main" val="146500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195215"/>
              </p:ext>
            </p:extLst>
          </p:nvPr>
        </p:nvGraphicFramePr>
        <p:xfrm>
          <a:off x="310552" y="484874"/>
          <a:ext cx="11628406" cy="5487850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3933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アクティビティ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プロダクト マネージャー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カスタマー サクセス </a:t>
                      </a:r>
                      <a:br>
                        <a:rPr lang="en-US" altLang="ja-JP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</a:br>
                      <a:r>
                        <a:rPr lang="ja-JP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マネージャー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UX デザイナー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マーケティング チーム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データ アナリスト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1561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計画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既存のオンボーディング ステップを分析する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34800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オンボーディングの改善点に関するブレインストーミングを行う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最も効果的な変更を選択する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/>
                          <a:cs typeface="+mn-cs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プロジェクトのタイムラインを設定する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15419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実行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新しいオンボーディング フローを設計する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オンボーディングの変更を実施する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顧客に最新情報を伝える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新規ユーザーからのフィードバックを収集する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40889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評価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顧客からのフィードバックを分析する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オンボーディングのメトリックへの影響を評価する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改善に向けたクイック ウィンを特定する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1000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改善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データに基づいてオンボーディング フローを調整する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オンボーディング関連ドキュメントを更新する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345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顧客オンボーディング調査を開始する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941380"/>
              </p:ext>
            </p:extLst>
          </p:nvPr>
        </p:nvGraphicFramePr>
        <p:xfrm>
          <a:off x="310552" y="634675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36089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実行責任者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36089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説明責任者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36089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相談先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36089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報告先</a:t>
            </a:r>
          </a:p>
        </p:txBody>
      </p:sp>
      <p:sp>
        <p:nvSpPr>
          <p:cNvPr id="16" name="Google Shape;90;p1">
            <a:extLst>
              <a:ext uri="{FF2B5EF4-FFF2-40B4-BE49-F238E27FC236}">
                <a16:creationId xmlns:a16="http://schemas.microsoft.com/office/drawing/2014/main" id="{EFA6790B-8B3A-9414-F189-5E84ACBAF58B}"/>
              </a:ext>
            </a:extLst>
          </p:cNvPr>
          <p:cNvSpPr txBox="1"/>
          <p:nvPr/>
        </p:nvSpPr>
        <p:spPr>
          <a:xfrm>
            <a:off x="310551" y="51881"/>
            <a:ext cx="4701397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サンプル テンプレート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599160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RACI キー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E9C13F-652E-EB15-D866-5FB4FA1C488E}"/>
              </a:ext>
            </a:extLst>
          </p:cNvPr>
          <p:cNvSpPr txBox="1"/>
          <p:nvPr/>
        </p:nvSpPr>
        <p:spPr>
          <a:xfrm>
            <a:off x="28756" y="6540407"/>
            <a:ext cx="12192000" cy="33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Smartsheet, Inc. </a:t>
            </a:r>
            <a:r>
              <a:rPr lang="zh-CN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提供</a:t>
            </a:r>
            <a:endParaRPr lang="ja-JP" sz="1200" b="0" i="1" u="none" strike="noStrike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256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3156</TotalTime>
  <Words>367</Words>
  <Application>Microsoft Office PowerPoint</Application>
  <PresentationFormat>Widescreen</PresentationFormat>
  <Paragraphs>136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Sun Ye</cp:lastModifiedBy>
  <cp:revision>96</cp:revision>
  <dcterms:created xsi:type="dcterms:W3CDTF">2022-05-22T18:55:25Z</dcterms:created>
  <dcterms:modified xsi:type="dcterms:W3CDTF">2025-04-22T11:14:43Z</dcterms:modified>
</cp:coreProperties>
</file>