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256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DDE9"/>
    <a:srgbClr val="A1F4EF"/>
    <a:srgbClr val="99EBDD"/>
    <a:srgbClr val="6CD5FC"/>
    <a:srgbClr val="FF7D3A"/>
    <a:srgbClr val="E4774A"/>
    <a:srgbClr val="EAEEF3"/>
    <a:srgbClr val="F7F9FB"/>
    <a:srgbClr val="56BFD2"/>
    <a:srgbClr val="ECD6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FF8708-A222-472B-B707-B1FF8F80730A}" v="2" dt="2022-10-04T23:43:35.3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74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1194" y="9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04FF8708-A222-472B-B707-B1FF8F80730A}"/>
    <pc:docChg chg="undo custSel addSld delSld modSld">
      <pc:chgData name="Bess Dunlevy" userId="dd4b9a8537dbe9d0" providerId="LiveId" clId="{04FF8708-A222-472B-B707-B1FF8F80730A}" dt="2022-10-04T23:51:25.947" v="341" actId="478"/>
      <pc:docMkLst>
        <pc:docMk/>
      </pc:docMkLst>
      <pc:sldChg chg="addSp delSp modSp mod">
        <pc:chgData name="Bess Dunlevy" userId="dd4b9a8537dbe9d0" providerId="LiveId" clId="{04FF8708-A222-472B-B707-B1FF8F80730A}" dt="2022-10-04T23:47:29.345" v="170" actId="1036"/>
        <pc:sldMkLst>
          <pc:docMk/>
          <pc:sldMk cId="980201905" sldId="256"/>
        </pc:sldMkLst>
        <pc:spChg chg="add mod">
          <ac:chgData name="Bess Dunlevy" userId="dd4b9a8537dbe9d0" providerId="LiveId" clId="{04FF8708-A222-472B-B707-B1FF8F80730A}" dt="2022-10-04T23:43:35.372" v="129"/>
          <ac:spMkLst>
            <pc:docMk/>
            <pc:sldMk cId="980201905" sldId="256"/>
            <ac:spMk id="2" creationId="{888E0DA4-D0C9-D1A8-0338-DBEA9A300417}"/>
          </ac:spMkLst>
        </pc:spChg>
        <pc:spChg chg="add mod">
          <ac:chgData name="Bess Dunlevy" userId="dd4b9a8537dbe9d0" providerId="LiveId" clId="{04FF8708-A222-472B-B707-B1FF8F80730A}" dt="2022-10-04T23:43:35.372" v="129"/>
          <ac:spMkLst>
            <pc:docMk/>
            <pc:sldMk cId="980201905" sldId="256"/>
            <ac:spMk id="3" creationId="{9DC38DB0-DACD-028F-D57F-16AA2663B8E9}"/>
          </ac:spMkLst>
        </pc:spChg>
        <pc:spChg chg="add mod">
          <ac:chgData name="Bess Dunlevy" userId="dd4b9a8537dbe9d0" providerId="LiveId" clId="{04FF8708-A222-472B-B707-B1FF8F80730A}" dt="2022-10-04T23:43:35.372" v="129"/>
          <ac:spMkLst>
            <pc:docMk/>
            <pc:sldMk cId="980201905" sldId="256"/>
            <ac:spMk id="4" creationId="{26F5E477-C4DC-2AE9-89B0-D3E5376B9EF7}"/>
          </ac:spMkLst>
        </pc:spChg>
        <pc:spChg chg="mod">
          <ac:chgData name="Bess Dunlevy" userId="dd4b9a8537dbe9d0" providerId="LiveId" clId="{04FF8708-A222-472B-B707-B1FF8F80730A}" dt="2022-10-04T23:45:26.116" v="144" actId="207"/>
          <ac:spMkLst>
            <pc:docMk/>
            <pc:sldMk cId="980201905" sldId="256"/>
            <ac:spMk id="9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5:08.907" v="141" actId="207"/>
          <ac:spMkLst>
            <pc:docMk/>
            <pc:sldMk cId="980201905" sldId="256"/>
            <ac:spMk id="10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5:11.351" v="142" actId="207"/>
          <ac:spMkLst>
            <pc:docMk/>
            <pc:sldMk cId="980201905" sldId="256"/>
            <ac:spMk id="11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6:11.774" v="149" actId="207"/>
          <ac:spMkLst>
            <pc:docMk/>
            <pc:sldMk cId="980201905" sldId="256"/>
            <ac:spMk id="12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4:02.367" v="131" actId="2711"/>
          <ac:spMkLst>
            <pc:docMk/>
            <pc:sldMk cId="980201905" sldId="256"/>
            <ac:spMk id="13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5:55.889" v="148" actId="207"/>
          <ac:spMkLst>
            <pc:docMk/>
            <pc:sldMk cId="980201905" sldId="256"/>
            <ac:spMk id="14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4:02.367" v="131" actId="2711"/>
          <ac:spMkLst>
            <pc:docMk/>
            <pc:sldMk cId="980201905" sldId="256"/>
            <ac:spMk id="15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4:02.367" v="131" actId="2711"/>
          <ac:spMkLst>
            <pc:docMk/>
            <pc:sldMk cId="980201905" sldId="256"/>
            <ac:spMk id="16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5:48.567" v="146" actId="207"/>
          <ac:spMkLst>
            <pc:docMk/>
            <pc:sldMk cId="980201905" sldId="256"/>
            <ac:spMk id="17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5:39.886" v="145" actId="207"/>
          <ac:spMkLst>
            <pc:docMk/>
            <pc:sldMk cId="980201905" sldId="256"/>
            <ac:spMk id="18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5:48.567" v="146" actId="207"/>
          <ac:spMkLst>
            <pc:docMk/>
            <pc:sldMk cId="980201905" sldId="256"/>
            <ac:spMk id="19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5:53.167" v="147" actId="207"/>
          <ac:spMkLst>
            <pc:docMk/>
            <pc:sldMk cId="980201905" sldId="256"/>
            <ac:spMk id="20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5:26.116" v="144" actId="207"/>
          <ac:spMkLst>
            <pc:docMk/>
            <pc:sldMk cId="980201905" sldId="256"/>
            <ac:spMk id="21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5:15.135" v="143" actId="207"/>
          <ac:spMkLst>
            <pc:docMk/>
            <pc:sldMk cId="980201905" sldId="256"/>
            <ac:spMk id="22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5:26.116" v="144" actId="207"/>
          <ac:spMkLst>
            <pc:docMk/>
            <pc:sldMk cId="980201905" sldId="256"/>
            <ac:spMk id="23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5:39.886" v="145" actId="207"/>
          <ac:spMkLst>
            <pc:docMk/>
            <pc:sldMk cId="980201905" sldId="256"/>
            <ac:spMk id="24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7:29.345" v="170" actId="1036"/>
          <ac:spMkLst>
            <pc:docMk/>
            <pc:sldMk cId="980201905" sldId="256"/>
            <ac:spMk id="28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7:29.345" v="170" actId="1036"/>
          <ac:spMkLst>
            <pc:docMk/>
            <pc:sldMk cId="980201905" sldId="256"/>
            <ac:spMk id="29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7:29.345" v="170" actId="1036"/>
          <ac:spMkLst>
            <pc:docMk/>
            <pc:sldMk cId="980201905" sldId="256"/>
            <ac:spMk id="30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7:29.345" v="170" actId="1036"/>
          <ac:spMkLst>
            <pc:docMk/>
            <pc:sldMk cId="980201905" sldId="256"/>
            <ac:spMk id="31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7:29.345" v="170" actId="1036"/>
          <ac:spMkLst>
            <pc:docMk/>
            <pc:sldMk cId="980201905" sldId="256"/>
            <ac:spMk id="32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7:29.345" v="170" actId="1036"/>
          <ac:spMkLst>
            <pc:docMk/>
            <pc:sldMk cId="980201905" sldId="256"/>
            <ac:spMk id="33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7:29.345" v="170" actId="1036"/>
          <ac:spMkLst>
            <pc:docMk/>
            <pc:sldMk cId="980201905" sldId="256"/>
            <ac:spMk id="34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7:29.345" v="170" actId="1036"/>
          <ac:spMkLst>
            <pc:docMk/>
            <pc:sldMk cId="980201905" sldId="256"/>
            <ac:spMk id="35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7:29.345" v="170" actId="1036"/>
          <ac:spMkLst>
            <pc:docMk/>
            <pc:sldMk cId="980201905" sldId="256"/>
            <ac:spMk id="36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7:29.345" v="170" actId="1036"/>
          <ac:spMkLst>
            <pc:docMk/>
            <pc:sldMk cId="980201905" sldId="256"/>
            <ac:spMk id="37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7:29.345" v="170" actId="1036"/>
          <ac:spMkLst>
            <pc:docMk/>
            <pc:sldMk cId="980201905" sldId="256"/>
            <ac:spMk id="38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7:29.345" v="170" actId="1036"/>
          <ac:spMkLst>
            <pc:docMk/>
            <pc:sldMk cId="980201905" sldId="256"/>
            <ac:spMk id="39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4:47.992" v="140" actId="113"/>
          <ac:spMkLst>
            <pc:docMk/>
            <pc:sldMk cId="980201905" sldId="256"/>
            <ac:spMk id="40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4:47.992" v="140" actId="113"/>
          <ac:spMkLst>
            <pc:docMk/>
            <pc:sldMk cId="980201905" sldId="256"/>
            <ac:spMk id="41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4:47.992" v="140" actId="113"/>
          <ac:spMkLst>
            <pc:docMk/>
            <pc:sldMk cId="980201905" sldId="256"/>
            <ac:spMk id="42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4:47.992" v="140" actId="113"/>
          <ac:spMkLst>
            <pc:docMk/>
            <pc:sldMk cId="980201905" sldId="256"/>
            <ac:spMk id="43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4:47.992" v="140" actId="113"/>
          <ac:spMkLst>
            <pc:docMk/>
            <pc:sldMk cId="980201905" sldId="256"/>
            <ac:spMk id="44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4:47.992" v="140" actId="113"/>
          <ac:spMkLst>
            <pc:docMk/>
            <pc:sldMk cId="980201905" sldId="256"/>
            <ac:spMk id="45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4:47.992" v="140" actId="113"/>
          <ac:spMkLst>
            <pc:docMk/>
            <pc:sldMk cId="980201905" sldId="256"/>
            <ac:spMk id="46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4:47.992" v="140" actId="113"/>
          <ac:spMkLst>
            <pc:docMk/>
            <pc:sldMk cId="980201905" sldId="256"/>
            <ac:spMk id="47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4:47.992" v="140" actId="113"/>
          <ac:spMkLst>
            <pc:docMk/>
            <pc:sldMk cId="980201905" sldId="256"/>
            <ac:spMk id="48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4:47.992" v="140" actId="113"/>
          <ac:spMkLst>
            <pc:docMk/>
            <pc:sldMk cId="980201905" sldId="256"/>
            <ac:spMk id="49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4:47.992" v="140" actId="113"/>
          <ac:spMkLst>
            <pc:docMk/>
            <pc:sldMk cId="980201905" sldId="256"/>
            <ac:spMk id="50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4:47.992" v="140" actId="113"/>
          <ac:spMkLst>
            <pc:docMk/>
            <pc:sldMk cId="980201905" sldId="256"/>
            <ac:spMk id="51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4:47.992" v="140" actId="113"/>
          <ac:spMkLst>
            <pc:docMk/>
            <pc:sldMk cId="980201905" sldId="256"/>
            <ac:spMk id="52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4:47.992" v="140" actId="113"/>
          <ac:spMkLst>
            <pc:docMk/>
            <pc:sldMk cId="980201905" sldId="256"/>
            <ac:spMk id="53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4:47.992" v="140" actId="113"/>
          <ac:spMkLst>
            <pc:docMk/>
            <pc:sldMk cId="980201905" sldId="256"/>
            <ac:spMk id="54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4:47.992" v="140" actId="113"/>
          <ac:spMkLst>
            <pc:docMk/>
            <pc:sldMk cId="980201905" sldId="256"/>
            <ac:spMk id="55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4:47.992" v="140" actId="113"/>
          <ac:spMkLst>
            <pc:docMk/>
            <pc:sldMk cId="980201905" sldId="256"/>
            <ac:spMk id="56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4:47.992" v="140" actId="113"/>
          <ac:spMkLst>
            <pc:docMk/>
            <pc:sldMk cId="980201905" sldId="256"/>
            <ac:spMk id="57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4:47.992" v="140" actId="113"/>
          <ac:spMkLst>
            <pc:docMk/>
            <pc:sldMk cId="980201905" sldId="256"/>
            <ac:spMk id="58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4:47.992" v="140" actId="113"/>
          <ac:spMkLst>
            <pc:docMk/>
            <pc:sldMk cId="980201905" sldId="256"/>
            <ac:spMk id="59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4:47.992" v="140" actId="113"/>
          <ac:spMkLst>
            <pc:docMk/>
            <pc:sldMk cId="980201905" sldId="256"/>
            <ac:spMk id="60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4:47.992" v="140" actId="113"/>
          <ac:spMkLst>
            <pc:docMk/>
            <pc:sldMk cId="980201905" sldId="256"/>
            <ac:spMk id="61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4:47.992" v="140" actId="113"/>
          <ac:spMkLst>
            <pc:docMk/>
            <pc:sldMk cId="980201905" sldId="256"/>
            <ac:spMk id="62" creationId="{00000000-0000-0000-0000-000000000000}"/>
          </ac:spMkLst>
        </pc:spChg>
        <pc:spChg chg="mod">
          <ac:chgData name="Bess Dunlevy" userId="dd4b9a8537dbe9d0" providerId="LiveId" clId="{04FF8708-A222-472B-B707-B1FF8F80730A}" dt="2022-10-04T23:44:47.992" v="140" actId="113"/>
          <ac:spMkLst>
            <pc:docMk/>
            <pc:sldMk cId="980201905" sldId="256"/>
            <ac:spMk id="63" creationId="{00000000-0000-0000-0000-000000000000}"/>
          </ac:spMkLst>
        </pc:spChg>
        <pc:graphicFrameChg chg="mod modGraphic">
          <ac:chgData name="Bess Dunlevy" userId="dd4b9a8537dbe9d0" providerId="LiveId" clId="{04FF8708-A222-472B-B707-B1FF8F80730A}" dt="2022-10-04T23:47:05.061" v="157" actId="207"/>
          <ac:graphicFrameMkLst>
            <pc:docMk/>
            <pc:sldMk cId="980201905" sldId="256"/>
            <ac:graphicFrameMk id="8" creationId="{00000000-0000-0000-0000-000000000000}"/>
          </ac:graphicFrameMkLst>
        </pc:graphicFrameChg>
        <pc:graphicFrameChg chg="mod modGraphic">
          <ac:chgData name="Bess Dunlevy" userId="dd4b9a8537dbe9d0" providerId="LiveId" clId="{04FF8708-A222-472B-B707-B1FF8F80730A}" dt="2022-10-04T23:47:29.345" v="170" actId="1036"/>
          <ac:graphicFrameMkLst>
            <pc:docMk/>
            <pc:sldMk cId="980201905" sldId="256"/>
            <ac:graphicFrameMk id="27" creationId="{00000000-0000-0000-0000-000000000000}"/>
          </ac:graphicFrameMkLst>
        </pc:graphicFrameChg>
        <pc:picChg chg="del">
          <ac:chgData name="Bess Dunlevy" userId="dd4b9a8537dbe9d0" providerId="LiveId" clId="{04FF8708-A222-472B-B707-B1FF8F80730A}" dt="2022-10-04T23:43:03.570" v="93" actId="478"/>
          <ac:picMkLst>
            <pc:docMk/>
            <pc:sldMk cId="980201905" sldId="256"/>
            <ac:picMk id="6" creationId="{00000000-0000-0000-0000-000000000000}"/>
          </ac:picMkLst>
        </pc:picChg>
      </pc:sldChg>
      <pc:sldChg chg="add del">
        <pc:chgData name="Bess Dunlevy" userId="dd4b9a8537dbe9d0" providerId="LiveId" clId="{04FF8708-A222-472B-B707-B1FF8F80730A}" dt="2022-10-04T23:51:23.411" v="338" actId="47"/>
        <pc:sldMkLst>
          <pc:docMk/>
          <pc:sldMk cId="2929323684" sldId="295"/>
        </pc:sldMkLst>
      </pc:sldChg>
      <pc:sldChg chg="addSp delSp modSp mod">
        <pc:chgData name="Bess Dunlevy" userId="dd4b9a8537dbe9d0" providerId="LiveId" clId="{04FF8708-A222-472B-B707-B1FF8F80730A}" dt="2022-10-04T23:51:25.947" v="341" actId="478"/>
        <pc:sldMkLst>
          <pc:docMk/>
          <pc:sldMk cId="1925317832" sldId="342"/>
        </pc:sldMkLst>
        <pc:spChg chg="del">
          <ac:chgData name="Bess Dunlevy" userId="dd4b9a8537dbe9d0" providerId="LiveId" clId="{04FF8708-A222-472B-B707-B1FF8F80730A}" dt="2022-10-04T23:49:37.253" v="302" actId="478"/>
          <ac:spMkLst>
            <pc:docMk/>
            <pc:sldMk cId="1925317832" sldId="342"/>
            <ac:spMk id="7" creationId="{95934B39-4E4D-6E8A-DD7A-C2000D7A1E27}"/>
          </ac:spMkLst>
        </pc:spChg>
        <pc:spChg chg="mod">
          <ac:chgData name="Bess Dunlevy" userId="dd4b9a8537dbe9d0" providerId="LiveId" clId="{04FF8708-A222-472B-B707-B1FF8F80730A}" dt="2022-10-04T23:49:40.907" v="303" actId="1076"/>
          <ac:spMkLst>
            <pc:docMk/>
            <pc:sldMk cId="1925317832" sldId="342"/>
            <ac:spMk id="9" creationId="{49C08673-F274-9D31-00AF-62D0F45D88BA}"/>
          </ac:spMkLst>
        </pc:spChg>
        <pc:spChg chg="mod">
          <ac:chgData name="Bess Dunlevy" userId="dd4b9a8537dbe9d0" providerId="LiveId" clId="{04FF8708-A222-472B-B707-B1FF8F80730A}" dt="2022-10-04T23:49:44.066" v="304" actId="1076"/>
          <ac:spMkLst>
            <pc:docMk/>
            <pc:sldMk cId="1925317832" sldId="342"/>
            <ac:spMk id="10" creationId="{61915ACB-F59F-9E69-F9BB-58F77B741801}"/>
          </ac:spMkLst>
        </pc:spChg>
        <pc:spChg chg="mod">
          <ac:chgData name="Bess Dunlevy" userId="dd4b9a8537dbe9d0" providerId="LiveId" clId="{04FF8708-A222-472B-B707-B1FF8F80730A}" dt="2022-10-04T23:51:24.717" v="340" actId="207"/>
          <ac:spMkLst>
            <pc:docMk/>
            <pc:sldMk cId="1925317832" sldId="342"/>
            <ac:spMk id="33" creationId="{143A449B-AAB7-994A-92CE-8F48E2CA7DF6}"/>
          </ac:spMkLst>
        </pc:spChg>
        <pc:spChg chg="mod">
          <ac:chgData name="Bess Dunlevy" userId="dd4b9a8537dbe9d0" providerId="LiveId" clId="{04FF8708-A222-472B-B707-B1FF8F80730A}" dt="2022-10-04T23:49:52.115" v="331" actId="20577"/>
          <ac:spMkLst>
            <pc:docMk/>
            <pc:sldMk cId="1925317832" sldId="342"/>
            <ac:spMk id="36" creationId="{D5577CCE-9617-4CFE-FA1F-054C9431874C}"/>
          </ac:spMkLst>
        </pc:spChg>
        <pc:picChg chg="add del">
          <ac:chgData name="Bess Dunlevy" userId="dd4b9a8537dbe9d0" providerId="LiveId" clId="{04FF8708-A222-472B-B707-B1FF8F80730A}" dt="2022-10-04T23:51:25.947" v="341" actId="478"/>
          <ac:picMkLst>
            <pc:docMk/>
            <pc:sldMk cId="1925317832" sldId="342"/>
            <ac:picMk id="4" creationId="{4AEB8225-3AA8-AF48-AD51-3F5F53316D6B}"/>
          </ac:picMkLst>
        </pc:picChg>
        <pc:picChg chg="del">
          <ac:chgData name="Bess Dunlevy" userId="dd4b9a8537dbe9d0" providerId="LiveId" clId="{04FF8708-A222-472B-B707-B1FF8F80730A}" dt="2022-10-04T23:49:36.399" v="301" actId="478"/>
          <ac:picMkLst>
            <pc:docMk/>
            <pc:sldMk cId="1925317832" sldId="342"/>
            <ac:picMk id="5" creationId="{28A74D59-AD2C-C587-3D7A-66DAECC7047A}"/>
          </ac:picMkLst>
        </pc:picChg>
        <pc:picChg chg="del">
          <ac:chgData name="Bess Dunlevy" userId="dd4b9a8537dbe9d0" providerId="LiveId" clId="{04FF8708-A222-472B-B707-B1FF8F80730A}" dt="2022-10-04T23:49:35.958" v="300" actId="478"/>
          <ac:picMkLst>
            <pc:docMk/>
            <pc:sldMk cId="1925317832" sldId="342"/>
            <ac:picMk id="6" creationId="{FF569D5E-4B28-51CD-B7B6-9C22661457E8}"/>
          </ac:picMkLst>
        </pc:picChg>
        <pc:picChg chg="del">
          <ac:chgData name="Bess Dunlevy" userId="dd4b9a8537dbe9d0" providerId="LiveId" clId="{04FF8708-A222-472B-B707-B1FF8F80730A}" dt="2022-10-04T23:49:35.458" v="299" actId="478"/>
          <ac:picMkLst>
            <pc:docMk/>
            <pc:sldMk cId="1925317832" sldId="342"/>
            <ac:picMk id="8" creationId="{EE3A67FD-3EF6-A694-E726-4A963A3626BF}"/>
          </ac:picMkLst>
        </pc:picChg>
      </pc:sldChg>
      <pc:sldChg chg="delSp modSp del mod">
        <pc:chgData name="Bess Dunlevy" userId="dd4b9a8537dbe9d0" providerId="LiveId" clId="{04FF8708-A222-472B-B707-B1FF8F80730A}" dt="2022-10-04T23:48:03.069" v="171" actId="47"/>
        <pc:sldMkLst>
          <pc:docMk/>
          <pc:sldMk cId="577447176" sldId="347"/>
        </pc:sldMkLst>
        <pc:spChg chg="del">
          <ac:chgData name="Bess Dunlevy" userId="dd4b9a8537dbe9d0" providerId="LiveId" clId="{04FF8708-A222-472B-B707-B1FF8F80730A}" dt="2022-10-04T23:41:59.128" v="41" actId="478"/>
          <ac:spMkLst>
            <pc:docMk/>
            <pc:sldMk cId="577447176" sldId="347"/>
            <ac:spMk id="4" creationId="{C4678360-4FF7-E24C-B449-E4BAA5E7D19D}"/>
          </ac:spMkLst>
        </pc:spChg>
        <pc:spChg chg="del">
          <ac:chgData name="Bess Dunlevy" userId="dd4b9a8537dbe9d0" providerId="LiveId" clId="{04FF8708-A222-472B-B707-B1FF8F80730A}" dt="2022-10-04T23:42:04.344" v="46" actId="478"/>
          <ac:spMkLst>
            <pc:docMk/>
            <pc:sldMk cId="577447176" sldId="347"/>
            <ac:spMk id="6" creationId="{391E63A0-080E-56ED-5215-E36F16878D84}"/>
          </ac:spMkLst>
        </pc:spChg>
        <pc:spChg chg="del">
          <ac:chgData name="Bess Dunlevy" userId="dd4b9a8537dbe9d0" providerId="LiveId" clId="{04FF8708-A222-472B-B707-B1FF8F80730A}" dt="2022-10-04T23:42:07.422" v="50" actId="478"/>
          <ac:spMkLst>
            <pc:docMk/>
            <pc:sldMk cId="577447176" sldId="347"/>
            <ac:spMk id="7" creationId="{18F42577-ABDF-1606-3C94-1A8484B1FA56}"/>
          </ac:spMkLst>
        </pc:spChg>
        <pc:spChg chg="del">
          <ac:chgData name="Bess Dunlevy" userId="dd4b9a8537dbe9d0" providerId="LiveId" clId="{04FF8708-A222-472B-B707-B1FF8F80730A}" dt="2022-10-04T23:42:08.869" v="52" actId="478"/>
          <ac:spMkLst>
            <pc:docMk/>
            <pc:sldMk cId="577447176" sldId="347"/>
            <ac:spMk id="8" creationId="{4476EE5A-2586-F5D9-C762-4031FE030791}"/>
          </ac:spMkLst>
        </pc:spChg>
        <pc:spChg chg="mod">
          <ac:chgData name="Bess Dunlevy" userId="dd4b9a8537dbe9d0" providerId="LiveId" clId="{04FF8708-A222-472B-B707-B1FF8F80730A}" dt="2022-10-04T23:42:40.133" v="92" actId="20577"/>
          <ac:spMkLst>
            <pc:docMk/>
            <pc:sldMk cId="577447176" sldId="347"/>
            <ac:spMk id="9" creationId="{E6EEB223-E166-A54F-887F-3F76EDC4E433}"/>
          </ac:spMkLst>
        </pc:spChg>
        <pc:spChg chg="del mod">
          <ac:chgData name="Bess Dunlevy" userId="dd4b9a8537dbe9d0" providerId="LiveId" clId="{04FF8708-A222-472B-B707-B1FF8F80730A}" dt="2022-10-04T23:42:00.400" v="42" actId="478"/>
          <ac:spMkLst>
            <pc:docMk/>
            <pc:sldMk cId="577447176" sldId="347"/>
            <ac:spMk id="10" creationId="{03CC79E3-BF54-6E10-BD0F-A79143D6518A}"/>
          </ac:spMkLst>
        </pc:spChg>
        <pc:spChg chg="del">
          <ac:chgData name="Bess Dunlevy" userId="dd4b9a8537dbe9d0" providerId="LiveId" clId="{04FF8708-A222-472B-B707-B1FF8F80730A}" dt="2022-10-04T23:42:01.582" v="43" actId="478"/>
          <ac:spMkLst>
            <pc:docMk/>
            <pc:sldMk cId="577447176" sldId="347"/>
            <ac:spMk id="12" creationId="{CCCB2A15-A001-3502-7463-812D87B93D1E}"/>
          </ac:spMkLst>
        </pc:spChg>
        <pc:spChg chg="del">
          <ac:chgData name="Bess Dunlevy" userId="dd4b9a8537dbe9d0" providerId="LiveId" clId="{04FF8708-A222-472B-B707-B1FF8F80730A}" dt="2022-10-04T23:42:02.606" v="44" actId="478"/>
          <ac:spMkLst>
            <pc:docMk/>
            <pc:sldMk cId="577447176" sldId="347"/>
            <ac:spMk id="29" creationId="{0A34A75E-CF0C-A0B8-4F0C-617A2D6F6C80}"/>
          </ac:spMkLst>
        </pc:spChg>
        <pc:spChg chg="del">
          <ac:chgData name="Bess Dunlevy" userId="dd4b9a8537dbe9d0" providerId="LiveId" clId="{04FF8708-A222-472B-B707-B1FF8F80730A}" dt="2022-10-04T23:42:03.680" v="45" actId="478"/>
          <ac:spMkLst>
            <pc:docMk/>
            <pc:sldMk cId="577447176" sldId="347"/>
            <ac:spMk id="30" creationId="{A96C28AE-4514-C8EE-DF66-11396AF79268}"/>
          </ac:spMkLst>
        </pc:spChg>
        <pc:spChg chg="del mod">
          <ac:chgData name="Bess Dunlevy" userId="dd4b9a8537dbe9d0" providerId="LiveId" clId="{04FF8708-A222-472B-B707-B1FF8F80730A}" dt="2022-10-04T23:42:25.234" v="60" actId="478"/>
          <ac:spMkLst>
            <pc:docMk/>
            <pc:sldMk cId="577447176" sldId="347"/>
            <ac:spMk id="31" creationId="{757125FB-17C9-207C-FDAC-8C845CBBCE01}"/>
          </ac:spMkLst>
        </pc:spChg>
        <pc:spChg chg="del">
          <ac:chgData name="Bess Dunlevy" userId="dd4b9a8537dbe9d0" providerId="LiveId" clId="{04FF8708-A222-472B-B707-B1FF8F80730A}" dt="2022-10-04T23:42:22.701" v="58" actId="478"/>
          <ac:spMkLst>
            <pc:docMk/>
            <pc:sldMk cId="577447176" sldId="347"/>
            <ac:spMk id="32" creationId="{E7D23C67-CC5D-C8C6-A58D-A7973D31F6BE}"/>
          </ac:spMkLst>
        </pc:spChg>
        <pc:spChg chg="del mod">
          <ac:chgData name="Bess Dunlevy" userId="dd4b9a8537dbe9d0" providerId="LiveId" clId="{04FF8708-A222-472B-B707-B1FF8F80730A}" dt="2022-10-04T23:42:06.119" v="48" actId="478"/>
          <ac:spMkLst>
            <pc:docMk/>
            <pc:sldMk cId="577447176" sldId="347"/>
            <ac:spMk id="36" creationId="{917E9CCC-689D-B853-3D6E-9493443BA8A7}"/>
          </ac:spMkLst>
        </pc:spChg>
        <pc:spChg chg="del mod">
          <ac:chgData name="Bess Dunlevy" userId="dd4b9a8537dbe9d0" providerId="LiveId" clId="{04FF8708-A222-472B-B707-B1FF8F80730A}" dt="2022-10-04T23:42:25.234" v="60" actId="478"/>
          <ac:spMkLst>
            <pc:docMk/>
            <pc:sldMk cId="577447176" sldId="347"/>
            <ac:spMk id="37" creationId="{9506E81B-DBF6-0BAC-43B3-E80C3E8709CE}"/>
          </ac:spMkLst>
        </pc:spChg>
        <pc:spChg chg="del">
          <ac:chgData name="Bess Dunlevy" userId="dd4b9a8537dbe9d0" providerId="LiveId" clId="{04FF8708-A222-472B-B707-B1FF8F80730A}" dt="2022-10-04T23:42:22.701" v="58" actId="478"/>
          <ac:spMkLst>
            <pc:docMk/>
            <pc:sldMk cId="577447176" sldId="347"/>
            <ac:spMk id="39" creationId="{3B9A76A6-19BC-BF03-62BB-E135CAF27AE3}"/>
          </ac:spMkLst>
        </pc:spChg>
        <pc:spChg chg="del">
          <ac:chgData name="Bess Dunlevy" userId="dd4b9a8537dbe9d0" providerId="LiveId" clId="{04FF8708-A222-472B-B707-B1FF8F80730A}" dt="2022-10-04T23:42:22.701" v="58" actId="478"/>
          <ac:spMkLst>
            <pc:docMk/>
            <pc:sldMk cId="577447176" sldId="347"/>
            <ac:spMk id="40" creationId="{F2A31021-A58F-8074-2A40-E7F694FF9F87}"/>
          </ac:spMkLst>
        </pc:spChg>
        <pc:spChg chg="del">
          <ac:chgData name="Bess Dunlevy" userId="dd4b9a8537dbe9d0" providerId="LiveId" clId="{04FF8708-A222-472B-B707-B1FF8F80730A}" dt="2022-10-04T23:42:22.701" v="58" actId="478"/>
          <ac:spMkLst>
            <pc:docMk/>
            <pc:sldMk cId="577447176" sldId="347"/>
            <ac:spMk id="41" creationId="{EE11AE6D-D497-AFFC-0F53-5A0A12C889AF}"/>
          </ac:spMkLst>
        </pc:spChg>
        <pc:spChg chg="del">
          <ac:chgData name="Bess Dunlevy" userId="dd4b9a8537dbe9d0" providerId="LiveId" clId="{04FF8708-A222-472B-B707-B1FF8F80730A}" dt="2022-10-04T23:42:22.701" v="58" actId="478"/>
          <ac:spMkLst>
            <pc:docMk/>
            <pc:sldMk cId="577447176" sldId="347"/>
            <ac:spMk id="42" creationId="{06CFA4B3-A692-344F-65F9-8F8773773973}"/>
          </ac:spMkLst>
        </pc:spChg>
        <pc:spChg chg="del">
          <ac:chgData name="Bess Dunlevy" userId="dd4b9a8537dbe9d0" providerId="LiveId" clId="{04FF8708-A222-472B-B707-B1FF8F80730A}" dt="2022-10-04T23:42:22.701" v="58" actId="478"/>
          <ac:spMkLst>
            <pc:docMk/>
            <pc:sldMk cId="577447176" sldId="347"/>
            <ac:spMk id="43" creationId="{C20C40BA-66DF-1F1F-04A9-F63D58BA627F}"/>
          </ac:spMkLst>
        </pc:spChg>
        <pc:spChg chg="del">
          <ac:chgData name="Bess Dunlevy" userId="dd4b9a8537dbe9d0" providerId="LiveId" clId="{04FF8708-A222-472B-B707-B1FF8F80730A}" dt="2022-10-04T23:42:22.701" v="58" actId="478"/>
          <ac:spMkLst>
            <pc:docMk/>
            <pc:sldMk cId="577447176" sldId="347"/>
            <ac:spMk id="44" creationId="{41AE2470-7788-8E23-8934-8AB7CE75C4B0}"/>
          </ac:spMkLst>
        </pc:spChg>
        <pc:spChg chg="del">
          <ac:chgData name="Bess Dunlevy" userId="dd4b9a8537dbe9d0" providerId="LiveId" clId="{04FF8708-A222-472B-B707-B1FF8F80730A}" dt="2022-10-04T23:42:22.701" v="58" actId="478"/>
          <ac:spMkLst>
            <pc:docMk/>
            <pc:sldMk cId="577447176" sldId="347"/>
            <ac:spMk id="45" creationId="{E40871A5-983F-163B-4696-73A4FF380316}"/>
          </ac:spMkLst>
        </pc:spChg>
        <pc:spChg chg="del">
          <ac:chgData name="Bess Dunlevy" userId="dd4b9a8537dbe9d0" providerId="LiveId" clId="{04FF8708-A222-472B-B707-B1FF8F80730A}" dt="2022-10-04T23:42:22.701" v="58" actId="478"/>
          <ac:spMkLst>
            <pc:docMk/>
            <pc:sldMk cId="577447176" sldId="347"/>
            <ac:spMk id="46" creationId="{3EB261E1-FE70-CA02-01C6-123BD87C926D}"/>
          </ac:spMkLst>
        </pc:spChg>
        <pc:spChg chg="del">
          <ac:chgData name="Bess Dunlevy" userId="dd4b9a8537dbe9d0" providerId="LiveId" clId="{04FF8708-A222-472B-B707-B1FF8F80730A}" dt="2022-10-04T23:42:22.701" v="58" actId="478"/>
          <ac:spMkLst>
            <pc:docMk/>
            <pc:sldMk cId="577447176" sldId="347"/>
            <ac:spMk id="47" creationId="{818F0994-0A19-9146-60F9-08FBB93F99E1}"/>
          </ac:spMkLst>
        </pc:spChg>
        <pc:spChg chg="del">
          <ac:chgData name="Bess Dunlevy" userId="dd4b9a8537dbe9d0" providerId="LiveId" clId="{04FF8708-A222-472B-B707-B1FF8F80730A}" dt="2022-10-04T23:42:22.701" v="58" actId="478"/>
          <ac:spMkLst>
            <pc:docMk/>
            <pc:sldMk cId="577447176" sldId="347"/>
            <ac:spMk id="48" creationId="{CDAFDEE5-4DAF-BE1A-6CA5-1657652DC175}"/>
          </ac:spMkLst>
        </pc:spChg>
        <pc:spChg chg="del mod">
          <ac:chgData name="Bess Dunlevy" userId="dd4b9a8537dbe9d0" providerId="LiveId" clId="{04FF8708-A222-472B-B707-B1FF8F80730A}" dt="2022-10-04T23:42:25.234" v="60" actId="478"/>
          <ac:spMkLst>
            <pc:docMk/>
            <pc:sldMk cId="577447176" sldId="347"/>
            <ac:spMk id="49" creationId="{74B22130-E18A-FBBF-E67D-F1B46BD65DAA}"/>
          </ac:spMkLst>
        </pc:spChg>
        <pc:spChg chg="del mod">
          <ac:chgData name="Bess Dunlevy" userId="dd4b9a8537dbe9d0" providerId="LiveId" clId="{04FF8708-A222-472B-B707-B1FF8F80730A}" dt="2022-10-04T23:42:25.234" v="60" actId="478"/>
          <ac:spMkLst>
            <pc:docMk/>
            <pc:sldMk cId="577447176" sldId="347"/>
            <ac:spMk id="50" creationId="{939EADD4-145D-6B1D-8A0F-BC2F859C4911}"/>
          </ac:spMkLst>
        </pc:spChg>
        <pc:spChg chg="del">
          <ac:chgData name="Bess Dunlevy" userId="dd4b9a8537dbe9d0" providerId="LiveId" clId="{04FF8708-A222-472B-B707-B1FF8F80730A}" dt="2022-10-04T23:42:22.701" v="58" actId="478"/>
          <ac:spMkLst>
            <pc:docMk/>
            <pc:sldMk cId="577447176" sldId="347"/>
            <ac:spMk id="51" creationId="{98F1A382-6466-5424-BD39-E6E4D5A514D6}"/>
          </ac:spMkLst>
        </pc:spChg>
        <pc:spChg chg="del">
          <ac:chgData name="Bess Dunlevy" userId="dd4b9a8537dbe9d0" providerId="LiveId" clId="{04FF8708-A222-472B-B707-B1FF8F80730A}" dt="2022-10-04T23:42:30.734" v="61" actId="478"/>
          <ac:spMkLst>
            <pc:docMk/>
            <pc:sldMk cId="577447176" sldId="347"/>
            <ac:spMk id="52" creationId="{5CA0AD6F-4976-CB71-73F8-D985BAD91114}"/>
          </ac:spMkLst>
        </pc:spChg>
        <pc:spChg chg="del">
          <ac:chgData name="Bess Dunlevy" userId="dd4b9a8537dbe9d0" providerId="LiveId" clId="{04FF8708-A222-472B-B707-B1FF8F80730A}" dt="2022-10-04T23:42:30.734" v="61" actId="478"/>
          <ac:spMkLst>
            <pc:docMk/>
            <pc:sldMk cId="577447176" sldId="347"/>
            <ac:spMk id="53" creationId="{FCE9DE8B-A1B7-E15C-D210-DB4437BC52B8}"/>
          </ac:spMkLst>
        </pc:spChg>
        <pc:spChg chg="del">
          <ac:chgData name="Bess Dunlevy" userId="dd4b9a8537dbe9d0" providerId="LiveId" clId="{04FF8708-A222-472B-B707-B1FF8F80730A}" dt="2022-10-04T23:42:30.734" v="61" actId="478"/>
          <ac:spMkLst>
            <pc:docMk/>
            <pc:sldMk cId="577447176" sldId="347"/>
            <ac:spMk id="54" creationId="{8D3062E1-A55E-E900-BD5E-202D8131C8F3}"/>
          </ac:spMkLst>
        </pc:spChg>
        <pc:spChg chg="del">
          <ac:chgData name="Bess Dunlevy" userId="dd4b9a8537dbe9d0" providerId="LiveId" clId="{04FF8708-A222-472B-B707-B1FF8F80730A}" dt="2022-10-04T23:42:30.734" v="61" actId="478"/>
          <ac:spMkLst>
            <pc:docMk/>
            <pc:sldMk cId="577447176" sldId="347"/>
            <ac:spMk id="55" creationId="{2F6E5117-B093-6ABD-2FD1-9CE616BD6D05}"/>
          </ac:spMkLst>
        </pc:spChg>
        <pc:spChg chg="del">
          <ac:chgData name="Bess Dunlevy" userId="dd4b9a8537dbe9d0" providerId="LiveId" clId="{04FF8708-A222-472B-B707-B1FF8F80730A}" dt="2022-10-04T23:42:30.734" v="61" actId="478"/>
          <ac:spMkLst>
            <pc:docMk/>
            <pc:sldMk cId="577447176" sldId="347"/>
            <ac:spMk id="56" creationId="{983B4B67-BEE6-8884-809E-56E939A13075}"/>
          </ac:spMkLst>
        </pc:spChg>
        <pc:spChg chg="del">
          <ac:chgData name="Bess Dunlevy" userId="dd4b9a8537dbe9d0" providerId="LiveId" clId="{04FF8708-A222-472B-B707-B1FF8F80730A}" dt="2022-10-04T23:42:30.734" v="61" actId="478"/>
          <ac:spMkLst>
            <pc:docMk/>
            <pc:sldMk cId="577447176" sldId="347"/>
            <ac:spMk id="57" creationId="{FF37414B-506A-ECD5-DEC7-287B065EDFB0}"/>
          </ac:spMkLst>
        </pc:spChg>
        <pc:spChg chg="del">
          <ac:chgData name="Bess Dunlevy" userId="dd4b9a8537dbe9d0" providerId="LiveId" clId="{04FF8708-A222-472B-B707-B1FF8F80730A}" dt="2022-10-04T23:42:30.734" v="61" actId="478"/>
          <ac:spMkLst>
            <pc:docMk/>
            <pc:sldMk cId="577447176" sldId="347"/>
            <ac:spMk id="58" creationId="{93E7EA3D-35D3-AEED-AA91-9178A2319AF6}"/>
          </ac:spMkLst>
        </pc:spChg>
        <pc:spChg chg="del">
          <ac:chgData name="Bess Dunlevy" userId="dd4b9a8537dbe9d0" providerId="LiveId" clId="{04FF8708-A222-472B-B707-B1FF8F80730A}" dt="2022-10-04T23:42:30.734" v="61" actId="478"/>
          <ac:spMkLst>
            <pc:docMk/>
            <pc:sldMk cId="577447176" sldId="347"/>
            <ac:spMk id="59" creationId="{899E3AE6-284C-BB4E-1CD7-598A172E515B}"/>
          </ac:spMkLst>
        </pc:spChg>
        <pc:spChg chg="del">
          <ac:chgData name="Bess Dunlevy" userId="dd4b9a8537dbe9d0" providerId="LiveId" clId="{04FF8708-A222-472B-B707-B1FF8F80730A}" dt="2022-10-04T23:42:09.451" v="53" actId="478"/>
          <ac:spMkLst>
            <pc:docMk/>
            <pc:sldMk cId="577447176" sldId="347"/>
            <ac:spMk id="60" creationId="{6AA04780-B41B-F2A8-4109-0693E0CFEDDF}"/>
          </ac:spMkLst>
        </pc:spChg>
        <pc:spChg chg="del mod">
          <ac:chgData name="Bess Dunlevy" userId="dd4b9a8537dbe9d0" providerId="LiveId" clId="{04FF8708-A222-472B-B707-B1FF8F80730A}" dt="2022-10-04T23:42:11.150" v="55" actId="478"/>
          <ac:spMkLst>
            <pc:docMk/>
            <pc:sldMk cId="577447176" sldId="347"/>
            <ac:spMk id="61" creationId="{0E7A7247-6720-2211-CDF8-919BB5836548}"/>
          </ac:spMkLst>
        </pc:spChg>
        <pc:spChg chg="del">
          <ac:chgData name="Bess Dunlevy" userId="dd4b9a8537dbe9d0" providerId="LiveId" clId="{04FF8708-A222-472B-B707-B1FF8F80730A}" dt="2022-10-04T23:42:13.159" v="56" actId="478"/>
          <ac:spMkLst>
            <pc:docMk/>
            <pc:sldMk cId="577447176" sldId="347"/>
            <ac:spMk id="62" creationId="{6A1A29D6-33AD-97B2-408A-02DA9F512E1E}"/>
          </ac:spMkLst>
        </pc:spChg>
        <pc:spChg chg="del">
          <ac:chgData name="Bess Dunlevy" userId="dd4b9a8537dbe9d0" providerId="LiveId" clId="{04FF8708-A222-472B-B707-B1FF8F80730A}" dt="2022-10-04T23:42:14.670" v="57" actId="478"/>
          <ac:spMkLst>
            <pc:docMk/>
            <pc:sldMk cId="577447176" sldId="347"/>
            <ac:spMk id="63" creationId="{C2976569-7DBA-4C15-C15D-27BD703DBD76}"/>
          </ac:spMkLst>
        </pc:spChg>
        <pc:spChg chg="del">
          <ac:chgData name="Bess Dunlevy" userId="dd4b9a8537dbe9d0" providerId="LiveId" clId="{04FF8708-A222-472B-B707-B1FF8F80730A}" dt="2022-10-04T23:42:30.734" v="61" actId="478"/>
          <ac:spMkLst>
            <pc:docMk/>
            <pc:sldMk cId="577447176" sldId="347"/>
            <ac:spMk id="1024" creationId="{9B1634C2-1955-C194-F62A-249AE03603DB}"/>
          </ac:spMkLst>
        </pc:spChg>
        <pc:spChg chg="del">
          <ac:chgData name="Bess Dunlevy" userId="dd4b9a8537dbe9d0" providerId="LiveId" clId="{04FF8708-A222-472B-B707-B1FF8F80730A}" dt="2022-10-04T23:42:30.734" v="61" actId="478"/>
          <ac:spMkLst>
            <pc:docMk/>
            <pc:sldMk cId="577447176" sldId="347"/>
            <ac:spMk id="1025" creationId="{193A552E-E76B-C76D-2447-337903DA1E75}"/>
          </ac:spMkLst>
        </pc:spChg>
        <pc:spChg chg="del">
          <ac:chgData name="Bess Dunlevy" userId="dd4b9a8537dbe9d0" providerId="LiveId" clId="{04FF8708-A222-472B-B707-B1FF8F80730A}" dt="2022-10-04T23:42:30.734" v="61" actId="478"/>
          <ac:spMkLst>
            <pc:docMk/>
            <pc:sldMk cId="577447176" sldId="347"/>
            <ac:spMk id="1026" creationId="{11909398-760A-DFA7-DA49-1F8A90747281}"/>
          </ac:spMkLst>
        </pc:spChg>
        <pc:spChg chg="del">
          <ac:chgData name="Bess Dunlevy" userId="dd4b9a8537dbe9d0" providerId="LiveId" clId="{04FF8708-A222-472B-B707-B1FF8F80730A}" dt="2022-10-04T23:42:30.734" v="61" actId="478"/>
          <ac:spMkLst>
            <pc:docMk/>
            <pc:sldMk cId="577447176" sldId="347"/>
            <ac:spMk id="1031" creationId="{70B31683-C75C-82C8-092D-E3A7B4A43123}"/>
          </ac:spMkLst>
        </pc:spChg>
        <pc:spChg chg="del">
          <ac:chgData name="Bess Dunlevy" userId="dd4b9a8537dbe9d0" providerId="LiveId" clId="{04FF8708-A222-472B-B707-B1FF8F80730A}" dt="2022-10-04T23:42:07.061" v="49" actId="478"/>
          <ac:spMkLst>
            <pc:docMk/>
            <pc:sldMk cId="577447176" sldId="347"/>
            <ac:spMk id="1032" creationId="{1BD5B103-438D-583B-A008-E98E98870D10}"/>
          </ac:spMkLst>
        </pc:spChg>
        <pc:spChg chg="del">
          <ac:chgData name="Bess Dunlevy" userId="dd4b9a8537dbe9d0" providerId="LiveId" clId="{04FF8708-A222-472B-B707-B1FF8F80730A}" dt="2022-10-04T23:42:08.486" v="51" actId="478"/>
          <ac:spMkLst>
            <pc:docMk/>
            <pc:sldMk cId="577447176" sldId="347"/>
            <ac:spMk id="1033" creationId="{CA82D423-ED5A-FE2C-AE76-16B384E3410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4/22/2025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>
                <a:ea typeface="MS PGothic"/>
              </a:rPr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>
                <a:ea typeface="MS PGothic"/>
              </a:rPr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>
                <a:ea typeface="MS PGothic"/>
              </a:rPr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>
                <a:ea typeface="MS PGothic"/>
              </a:rPr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>
                <a:ea typeface="MS PGothic"/>
              </a:rPr>
              <a:t>Click to edit Master text styles</a:t>
            </a:r>
          </a:p>
          <a:p>
            <a:pPr lvl="1"/>
            <a:r>
              <a:rPr lang="en-US">
                <a:ea typeface="MS PGothic"/>
              </a:rPr>
              <a:t>Second level</a:t>
            </a:r>
          </a:p>
          <a:p>
            <a:pPr lvl="2"/>
            <a:r>
              <a:rPr lang="en-US">
                <a:ea typeface="MS PGothic"/>
              </a:rPr>
              <a:t>Third level</a:t>
            </a:r>
          </a:p>
          <a:p>
            <a:pPr lvl="3"/>
            <a:r>
              <a:rPr lang="en-US">
                <a:ea typeface="MS PGothic"/>
              </a:rPr>
              <a:t>Fourth level</a:t>
            </a:r>
          </a:p>
          <a:p>
            <a:pPr lvl="4"/>
            <a:r>
              <a:rPr lang="en-US">
                <a:ea typeface="MS PGothic"/>
              </a:rPr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>
                <a:ea typeface="MS PGothic"/>
              </a:rP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>
                <a:ea typeface="MS PGothic"/>
              </a:rPr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>
                <a:ea typeface="MS PGothic"/>
              </a:rP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>
                <a:ea typeface="MS PGothic"/>
              </a:rP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>
                <a:ea typeface="MS PGothic"/>
              </a:rPr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>
                <a:ea typeface="MS PGothic"/>
              </a:rPr>
              <a:t>Образец текста</a:t>
            </a:r>
          </a:p>
          <a:p>
            <a:pPr lvl="1"/>
            <a:r>
              <a:rPr lang="ru-RU">
                <a:ea typeface="MS PGothic"/>
              </a:rPr>
              <a:t>Второй уровень</a:t>
            </a:r>
          </a:p>
          <a:p>
            <a:pPr lvl="2"/>
            <a:r>
              <a:rPr lang="ru-RU">
                <a:ea typeface="MS PGothic"/>
              </a:rPr>
              <a:t>Третий уровень</a:t>
            </a:r>
          </a:p>
          <a:p>
            <a:pPr lvl="3"/>
            <a:r>
              <a:rPr lang="ru-RU">
                <a:ea typeface="MS PGothic"/>
              </a:rPr>
              <a:t>Четвертый уровень</a:t>
            </a:r>
          </a:p>
          <a:p>
            <a:pPr lvl="4"/>
            <a:r>
              <a:rPr lang="ru-RU">
                <a:ea typeface="MS PGothic"/>
              </a:rPr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>
                <a:ea typeface="MS PGothic"/>
              </a:rPr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>
                <a:ea typeface="MS PGothic"/>
              </a:r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09776" y="353237"/>
            <a:ext cx="61533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/>
              </a:rPr>
              <a:t>かんばんボード プレゼンテーション テンプレート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1B92EE5E-7DC1-3142-3FDC-702B0C0B01D9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C489F44E-C32A-C2CC-DBE2-2062C8B7558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5577CCE-9617-4CFE-FA1F-054C9431874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 fontAlgn="b"/>
            <a:r>
              <a:rPr lang="ja-JP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  <a:ea typeface="MS PGothic"/>
              </a:rPr>
              <a:t>かんばんボード プレゼンテーション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9C08673-F274-9D31-00AF-62D0F45D88BA}"/>
              </a:ext>
            </a:extLst>
          </p:cNvPr>
          <p:cNvSpPr txBox="1"/>
          <p:nvPr/>
        </p:nvSpPr>
        <p:spPr>
          <a:xfrm>
            <a:off x="417670" y="2574696"/>
            <a:ext cx="796059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3400" dirty="0">
                <a:latin typeface="Century Gothic" panose="020B0502020202020204" pitchFamily="34" charset="0"/>
                <a:ea typeface="MS PGothic"/>
              </a:rPr>
              <a:t>このテンプレートを使用する際の注意事項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915ACB-F59F-9E69-F9BB-58F77B741801}"/>
              </a:ext>
            </a:extLst>
          </p:cNvPr>
          <p:cNvSpPr txBox="1"/>
          <p:nvPr/>
        </p:nvSpPr>
        <p:spPr>
          <a:xfrm>
            <a:off x="438834" y="3619220"/>
            <a:ext cx="5175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1000"/>
              </a:spcAft>
            </a:pPr>
            <a:r>
              <a:rPr lang="ja-JP" sz="1600" dirty="0">
                <a:latin typeface="Century Gothic" panose="020B0502020202020204" pitchFamily="34" charset="0"/>
                <a:ea typeface="MS PGothic"/>
              </a:rPr>
              <a:t>次のスライドのテンプレートを使用して、業務管理の段階とプロセスを編集および更新します。</a:t>
            </a:r>
          </a:p>
        </p:txBody>
      </p:sp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125429"/>
              </p:ext>
            </p:extLst>
          </p:nvPr>
        </p:nvGraphicFramePr>
        <p:xfrm>
          <a:off x="243190" y="106922"/>
          <a:ext cx="11663464" cy="505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7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7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79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79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79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79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579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579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41643">
                <a:tc rowSpan="2">
                  <a:txBody>
                    <a:bodyPr/>
                    <a:lstStyle/>
                    <a:p>
                      <a:pPr algn="ctr" rtl="0"/>
                      <a:r>
                        <a:rPr lang="ja-JP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charset="0"/>
                          <a:cs typeface="Arial" charset="0"/>
                        </a:rPr>
                        <a:t>バックログ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/>
                      <a:r>
                        <a:rPr lang="ja-JP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charset="0"/>
                          <a:cs typeface="Arial" charset="0"/>
                        </a:rPr>
                        <a:t>アクティブ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ja-JP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charset="0"/>
                          <a:cs typeface="Arial" charset="0"/>
                        </a:rPr>
                        <a:t>開発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ja-JP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charset="0"/>
                          <a:cs typeface="Arial" charset="0"/>
                        </a:rPr>
                        <a:t>テスト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0"/>
                      <a:r>
                        <a:rPr lang="ja-JP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charset="0"/>
                          <a:cs typeface="Arial" charset="0"/>
                        </a:rPr>
                        <a:t>展開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/>
                      <a:r>
                        <a:rPr lang="ja-JP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charset="0"/>
                          <a:cs typeface="Arial" charset="0"/>
                        </a:rPr>
                        <a:t>完了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4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ja-JP" sz="12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MS PGothic" charset="0"/>
                          <a:cs typeface="Arial" charset="0"/>
                        </a:rPr>
                        <a:t>アクティブ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ja-JP" sz="12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MS PGothic" charset="0"/>
                          <a:cs typeface="Arial" charset="0"/>
                        </a:rPr>
                        <a:t>完了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ja-JP" sz="12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MS PGothic" charset="0"/>
                          <a:cs typeface="Arial" charset="0"/>
                        </a:rPr>
                        <a:t>アクティブ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ja-JP" sz="12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MS PGothic" charset="0"/>
                          <a:cs typeface="Arial" charset="0"/>
                        </a:rPr>
                        <a:t>完了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25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Snip Single Corner Rectangle 8"/>
          <p:cNvSpPr/>
          <p:nvPr/>
        </p:nvSpPr>
        <p:spPr>
          <a:xfrm>
            <a:off x="1867563" y="1150638"/>
            <a:ext cx="1127824" cy="955964"/>
          </a:xfrm>
          <a:prstGeom prst="snip1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>
                <a:latin typeface="Century Gothic" panose="020B0502020202020204" pitchFamily="34" charset="0"/>
                <a:ea typeface="MS PGothic"/>
              </a:rPr>
              <a:t>100002</a:t>
            </a:r>
          </a:p>
        </p:txBody>
      </p:sp>
      <p:sp>
        <p:nvSpPr>
          <p:cNvPr id="10" name="Snip Single Corner Rectangle 9"/>
          <p:cNvSpPr/>
          <p:nvPr/>
        </p:nvSpPr>
        <p:spPr>
          <a:xfrm>
            <a:off x="415638" y="1150638"/>
            <a:ext cx="1127824" cy="955964"/>
          </a:xfrm>
          <a:prstGeom prst="snip1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>
                <a:latin typeface="Century Gothic" panose="020B0502020202020204" pitchFamily="34" charset="0"/>
                <a:ea typeface="MS PGothic"/>
              </a:rPr>
              <a:t>100001</a:t>
            </a:r>
          </a:p>
        </p:txBody>
      </p:sp>
      <p:sp>
        <p:nvSpPr>
          <p:cNvPr id="11" name="Snip Single Corner Rectangle 10"/>
          <p:cNvSpPr/>
          <p:nvPr/>
        </p:nvSpPr>
        <p:spPr>
          <a:xfrm>
            <a:off x="3358250" y="1150638"/>
            <a:ext cx="1127824" cy="955964"/>
          </a:xfrm>
          <a:prstGeom prst="snip1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>
                <a:latin typeface="Century Gothic" panose="020B0502020202020204" pitchFamily="34" charset="0"/>
                <a:ea typeface="MS PGothic"/>
              </a:rPr>
              <a:t>100003</a:t>
            </a:r>
          </a:p>
        </p:txBody>
      </p:sp>
      <p:sp>
        <p:nvSpPr>
          <p:cNvPr id="12" name="Snip Single Corner Rectangle 11"/>
          <p:cNvSpPr/>
          <p:nvPr/>
        </p:nvSpPr>
        <p:spPr>
          <a:xfrm>
            <a:off x="4754911" y="1150638"/>
            <a:ext cx="112782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>
                <a:latin typeface="Century Gothic" panose="020B0502020202020204" pitchFamily="34" charset="0"/>
                <a:ea typeface="MS PGothic"/>
              </a:rPr>
              <a:t>100004</a:t>
            </a:r>
          </a:p>
        </p:txBody>
      </p:sp>
      <p:sp>
        <p:nvSpPr>
          <p:cNvPr id="13" name="Snip Single Corner Rectangle 12"/>
          <p:cNvSpPr/>
          <p:nvPr/>
        </p:nvSpPr>
        <p:spPr>
          <a:xfrm>
            <a:off x="6245598" y="1150638"/>
            <a:ext cx="1127824" cy="955964"/>
          </a:xfrm>
          <a:prstGeom prst="snip1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>
                <a:latin typeface="Century Gothic" panose="020B0502020202020204" pitchFamily="34" charset="0"/>
                <a:ea typeface="MS PGothic"/>
              </a:rPr>
              <a:t>100005</a:t>
            </a:r>
          </a:p>
        </p:txBody>
      </p:sp>
      <p:sp>
        <p:nvSpPr>
          <p:cNvPr id="14" name="Snip Single Corner Rectangle 13"/>
          <p:cNvSpPr/>
          <p:nvPr/>
        </p:nvSpPr>
        <p:spPr>
          <a:xfrm>
            <a:off x="7689272" y="1150638"/>
            <a:ext cx="1127824" cy="955964"/>
          </a:xfrm>
          <a:prstGeom prst="snip1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>
                <a:latin typeface="Century Gothic" panose="020B0502020202020204" pitchFamily="34" charset="0"/>
                <a:ea typeface="MS PGothic"/>
              </a:rPr>
              <a:t>100006</a:t>
            </a:r>
          </a:p>
        </p:txBody>
      </p:sp>
      <p:sp>
        <p:nvSpPr>
          <p:cNvPr id="15" name="Snip Single Corner Rectangle 14"/>
          <p:cNvSpPr/>
          <p:nvPr/>
        </p:nvSpPr>
        <p:spPr>
          <a:xfrm>
            <a:off x="9132946" y="1150638"/>
            <a:ext cx="1127824" cy="955964"/>
          </a:xfrm>
          <a:prstGeom prst="snip1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>
                <a:latin typeface="Century Gothic" panose="020B0502020202020204" pitchFamily="34" charset="0"/>
                <a:ea typeface="MS PGothic"/>
              </a:rPr>
              <a:t>100007</a:t>
            </a:r>
          </a:p>
        </p:txBody>
      </p:sp>
      <p:sp>
        <p:nvSpPr>
          <p:cNvPr id="16" name="Snip Single Corner Rectangle 15"/>
          <p:cNvSpPr/>
          <p:nvPr/>
        </p:nvSpPr>
        <p:spPr>
          <a:xfrm>
            <a:off x="10576620" y="1150638"/>
            <a:ext cx="1127824" cy="955964"/>
          </a:xfrm>
          <a:prstGeom prst="snip1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>
                <a:latin typeface="Century Gothic" panose="020B0502020202020204" pitchFamily="34" charset="0"/>
                <a:ea typeface="MS PGothic"/>
              </a:rPr>
              <a:t>100008</a:t>
            </a:r>
          </a:p>
        </p:txBody>
      </p:sp>
      <p:sp>
        <p:nvSpPr>
          <p:cNvPr id="17" name="Snip Single Corner Rectangle 16"/>
          <p:cNvSpPr/>
          <p:nvPr/>
        </p:nvSpPr>
        <p:spPr>
          <a:xfrm>
            <a:off x="1867563" y="2498180"/>
            <a:ext cx="1127824" cy="955964"/>
          </a:xfrm>
          <a:prstGeom prst="snip1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>
                <a:latin typeface="Century Gothic" panose="020B0502020202020204" pitchFamily="34" charset="0"/>
                <a:ea typeface="MS PGothic"/>
              </a:rPr>
              <a:t>100010</a:t>
            </a:r>
          </a:p>
        </p:txBody>
      </p:sp>
      <p:sp>
        <p:nvSpPr>
          <p:cNvPr id="18" name="Snip Single Corner Rectangle 17"/>
          <p:cNvSpPr/>
          <p:nvPr/>
        </p:nvSpPr>
        <p:spPr>
          <a:xfrm>
            <a:off x="415638" y="2498180"/>
            <a:ext cx="1127824" cy="955964"/>
          </a:xfrm>
          <a:prstGeom prst="snip1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>
                <a:latin typeface="Century Gothic" panose="020B0502020202020204" pitchFamily="34" charset="0"/>
                <a:ea typeface="MS PGothic"/>
              </a:rPr>
              <a:t>100009</a:t>
            </a:r>
          </a:p>
        </p:txBody>
      </p:sp>
      <p:sp>
        <p:nvSpPr>
          <p:cNvPr id="19" name="Snip Single Corner Rectangle 18"/>
          <p:cNvSpPr/>
          <p:nvPr/>
        </p:nvSpPr>
        <p:spPr>
          <a:xfrm>
            <a:off x="4754911" y="2498180"/>
            <a:ext cx="1127824" cy="955964"/>
          </a:xfrm>
          <a:prstGeom prst="snip1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>
                <a:latin typeface="Century Gothic" panose="020B0502020202020204" pitchFamily="34" charset="0"/>
                <a:ea typeface="MS PGothic"/>
              </a:rPr>
              <a:t>100011</a:t>
            </a:r>
          </a:p>
        </p:txBody>
      </p:sp>
      <p:sp>
        <p:nvSpPr>
          <p:cNvPr id="20" name="Snip Single Corner Rectangle 19"/>
          <p:cNvSpPr/>
          <p:nvPr/>
        </p:nvSpPr>
        <p:spPr>
          <a:xfrm>
            <a:off x="6245598" y="2498180"/>
            <a:ext cx="1127824" cy="955964"/>
          </a:xfrm>
          <a:prstGeom prst="snip1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>
                <a:latin typeface="Century Gothic" panose="020B0502020202020204" pitchFamily="34" charset="0"/>
                <a:ea typeface="MS PGothic"/>
              </a:rPr>
              <a:t>100012</a:t>
            </a:r>
          </a:p>
        </p:txBody>
      </p:sp>
      <p:sp>
        <p:nvSpPr>
          <p:cNvPr id="21" name="Snip Single Corner Rectangle 20"/>
          <p:cNvSpPr/>
          <p:nvPr/>
        </p:nvSpPr>
        <p:spPr>
          <a:xfrm>
            <a:off x="9132946" y="2498180"/>
            <a:ext cx="1127824" cy="955964"/>
          </a:xfrm>
          <a:prstGeom prst="snip1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>
                <a:latin typeface="Century Gothic" panose="020B0502020202020204" pitchFamily="34" charset="0"/>
                <a:ea typeface="MS PGothic"/>
              </a:rPr>
              <a:t>100013</a:t>
            </a:r>
          </a:p>
        </p:txBody>
      </p:sp>
      <p:sp>
        <p:nvSpPr>
          <p:cNvPr id="22" name="Snip Single Corner Rectangle 21"/>
          <p:cNvSpPr/>
          <p:nvPr/>
        </p:nvSpPr>
        <p:spPr>
          <a:xfrm>
            <a:off x="10576620" y="2498180"/>
            <a:ext cx="1127824" cy="955964"/>
          </a:xfrm>
          <a:prstGeom prst="snip1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>
                <a:latin typeface="Century Gothic" panose="020B0502020202020204" pitchFamily="34" charset="0"/>
                <a:ea typeface="MS PGothic"/>
              </a:rPr>
              <a:t>100014</a:t>
            </a:r>
          </a:p>
        </p:txBody>
      </p:sp>
      <p:sp>
        <p:nvSpPr>
          <p:cNvPr id="23" name="Snip Single Corner Rectangle 22"/>
          <p:cNvSpPr/>
          <p:nvPr/>
        </p:nvSpPr>
        <p:spPr>
          <a:xfrm>
            <a:off x="1867563" y="3845722"/>
            <a:ext cx="1127824" cy="955964"/>
          </a:xfrm>
          <a:prstGeom prst="snip1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>
                <a:latin typeface="Century Gothic" panose="020B0502020202020204" pitchFamily="34" charset="0"/>
                <a:ea typeface="MS PGothic"/>
              </a:rPr>
              <a:t>100015</a:t>
            </a:r>
          </a:p>
        </p:txBody>
      </p:sp>
      <p:sp>
        <p:nvSpPr>
          <p:cNvPr id="24" name="Snip Single Corner Rectangle 23"/>
          <p:cNvSpPr/>
          <p:nvPr/>
        </p:nvSpPr>
        <p:spPr>
          <a:xfrm>
            <a:off x="6245598" y="3845722"/>
            <a:ext cx="1127824" cy="955964"/>
          </a:xfrm>
          <a:prstGeom prst="snip1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>
                <a:latin typeface="Century Gothic" panose="020B0502020202020204" pitchFamily="34" charset="0"/>
                <a:ea typeface="MS PGothic"/>
              </a:rPr>
              <a:t>100016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81149"/>
              </p:ext>
            </p:extLst>
          </p:nvPr>
        </p:nvGraphicFramePr>
        <p:xfrm>
          <a:off x="243190" y="5376815"/>
          <a:ext cx="11663464" cy="763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16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36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400" b="0">
                          <a:latin typeface="Century Gothic" panose="020B0502020202020204" pitchFamily="34" charset="0"/>
                          <a:ea typeface="MS PGothic" charset="0"/>
                          <a:cs typeface="Arial" charset="0"/>
                        </a:rPr>
                        <a:t>チーム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400" b="0">
                          <a:latin typeface="Century Gothic" panose="020B0502020202020204" pitchFamily="34" charset="0"/>
                          <a:ea typeface="MS PGothic" charset="0"/>
                          <a:cs typeface="Arial" charset="0"/>
                        </a:rPr>
                        <a:t>メンバー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" name="Freeform 27"/>
          <p:cNvSpPr/>
          <p:nvPr/>
        </p:nvSpPr>
        <p:spPr>
          <a:xfrm>
            <a:off x="1910628" y="5484776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FL</a:t>
            </a:r>
          </a:p>
        </p:txBody>
      </p:sp>
      <p:sp>
        <p:nvSpPr>
          <p:cNvPr id="29" name="Freeform 28"/>
          <p:cNvSpPr/>
          <p:nvPr/>
        </p:nvSpPr>
        <p:spPr>
          <a:xfrm>
            <a:off x="2754802" y="5484776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AL</a:t>
            </a:r>
          </a:p>
        </p:txBody>
      </p:sp>
      <p:sp>
        <p:nvSpPr>
          <p:cNvPr id="30" name="Freeform 29"/>
          <p:cNvSpPr/>
          <p:nvPr/>
        </p:nvSpPr>
        <p:spPr>
          <a:xfrm>
            <a:off x="3598976" y="5484776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AK</a:t>
            </a:r>
          </a:p>
        </p:txBody>
      </p:sp>
      <p:sp>
        <p:nvSpPr>
          <p:cNvPr id="31" name="Freeform 30"/>
          <p:cNvSpPr/>
          <p:nvPr/>
        </p:nvSpPr>
        <p:spPr>
          <a:xfrm>
            <a:off x="4443150" y="5484776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AR</a:t>
            </a:r>
          </a:p>
        </p:txBody>
      </p:sp>
      <p:sp>
        <p:nvSpPr>
          <p:cNvPr id="32" name="Freeform 31"/>
          <p:cNvSpPr/>
          <p:nvPr/>
        </p:nvSpPr>
        <p:spPr>
          <a:xfrm>
            <a:off x="5287324" y="5484776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CO</a:t>
            </a:r>
          </a:p>
        </p:txBody>
      </p:sp>
      <p:sp>
        <p:nvSpPr>
          <p:cNvPr id="33" name="Freeform 32"/>
          <p:cNvSpPr/>
          <p:nvPr/>
        </p:nvSpPr>
        <p:spPr>
          <a:xfrm>
            <a:off x="6131498" y="5484776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NM</a:t>
            </a:r>
          </a:p>
        </p:txBody>
      </p:sp>
      <p:sp>
        <p:nvSpPr>
          <p:cNvPr id="34" name="Freeform 33"/>
          <p:cNvSpPr/>
          <p:nvPr/>
        </p:nvSpPr>
        <p:spPr>
          <a:xfrm>
            <a:off x="6975672" y="5484776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CA</a:t>
            </a:r>
          </a:p>
        </p:txBody>
      </p:sp>
      <p:sp>
        <p:nvSpPr>
          <p:cNvPr id="35" name="Freeform 34"/>
          <p:cNvSpPr/>
          <p:nvPr/>
        </p:nvSpPr>
        <p:spPr>
          <a:xfrm>
            <a:off x="7819846" y="5484776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NY</a:t>
            </a:r>
          </a:p>
        </p:txBody>
      </p:sp>
      <p:sp>
        <p:nvSpPr>
          <p:cNvPr id="36" name="Freeform 35"/>
          <p:cNvSpPr/>
          <p:nvPr/>
        </p:nvSpPr>
        <p:spPr>
          <a:xfrm>
            <a:off x="8664020" y="5484776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KA</a:t>
            </a:r>
          </a:p>
        </p:txBody>
      </p:sp>
      <p:sp>
        <p:nvSpPr>
          <p:cNvPr id="37" name="Freeform 36"/>
          <p:cNvSpPr/>
          <p:nvPr/>
        </p:nvSpPr>
        <p:spPr>
          <a:xfrm>
            <a:off x="9508194" y="5484776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OH</a:t>
            </a:r>
          </a:p>
        </p:txBody>
      </p:sp>
      <p:sp>
        <p:nvSpPr>
          <p:cNvPr id="38" name="Freeform 37"/>
          <p:cNvSpPr/>
          <p:nvPr/>
        </p:nvSpPr>
        <p:spPr>
          <a:xfrm>
            <a:off x="10352371" y="5484776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PA</a:t>
            </a:r>
          </a:p>
        </p:txBody>
      </p:sp>
      <p:sp>
        <p:nvSpPr>
          <p:cNvPr id="39" name="Freeform 38"/>
          <p:cNvSpPr/>
          <p:nvPr/>
        </p:nvSpPr>
        <p:spPr>
          <a:xfrm>
            <a:off x="11196548" y="5484776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TX</a:t>
            </a:r>
          </a:p>
        </p:txBody>
      </p:sp>
      <p:sp>
        <p:nvSpPr>
          <p:cNvPr id="40" name="Freeform 39"/>
          <p:cNvSpPr/>
          <p:nvPr/>
        </p:nvSpPr>
        <p:spPr>
          <a:xfrm>
            <a:off x="256668" y="172032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FL</a:t>
            </a:r>
          </a:p>
        </p:txBody>
      </p:sp>
      <p:sp>
        <p:nvSpPr>
          <p:cNvPr id="41" name="Freeform 40"/>
          <p:cNvSpPr/>
          <p:nvPr/>
        </p:nvSpPr>
        <p:spPr>
          <a:xfrm>
            <a:off x="1683536" y="1760098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AL</a:t>
            </a:r>
          </a:p>
        </p:txBody>
      </p:sp>
      <p:sp>
        <p:nvSpPr>
          <p:cNvPr id="42" name="Freeform 41"/>
          <p:cNvSpPr/>
          <p:nvPr/>
        </p:nvSpPr>
        <p:spPr>
          <a:xfrm>
            <a:off x="3150004" y="176009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AK</a:t>
            </a:r>
          </a:p>
        </p:txBody>
      </p:sp>
      <p:sp>
        <p:nvSpPr>
          <p:cNvPr id="43" name="Freeform 42"/>
          <p:cNvSpPr/>
          <p:nvPr/>
        </p:nvSpPr>
        <p:spPr>
          <a:xfrm>
            <a:off x="4667415" y="178461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AR</a:t>
            </a:r>
          </a:p>
        </p:txBody>
      </p:sp>
      <p:sp>
        <p:nvSpPr>
          <p:cNvPr id="44" name="Freeform 43"/>
          <p:cNvSpPr/>
          <p:nvPr/>
        </p:nvSpPr>
        <p:spPr>
          <a:xfrm>
            <a:off x="10449320" y="3182998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CO</a:t>
            </a:r>
          </a:p>
        </p:txBody>
      </p:sp>
      <p:sp>
        <p:nvSpPr>
          <p:cNvPr id="45" name="Freeform 44"/>
          <p:cNvSpPr/>
          <p:nvPr/>
        </p:nvSpPr>
        <p:spPr>
          <a:xfrm>
            <a:off x="6102251" y="172651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NM</a:t>
            </a:r>
          </a:p>
        </p:txBody>
      </p:sp>
      <p:sp>
        <p:nvSpPr>
          <p:cNvPr id="46" name="Freeform 45"/>
          <p:cNvSpPr/>
          <p:nvPr/>
        </p:nvSpPr>
        <p:spPr>
          <a:xfrm>
            <a:off x="10466307" y="176555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CA</a:t>
            </a:r>
          </a:p>
        </p:txBody>
      </p:sp>
      <p:sp>
        <p:nvSpPr>
          <p:cNvPr id="47" name="Freeform 46"/>
          <p:cNvSpPr/>
          <p:nvPr/>
        </p:nvSpPr>
        <p:spPr>
          <a:xfrm>
            <a:off x="5016883" y="3145656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NY</a:t>
            </a:r>
          </a:p>
        </p:txBody>
      </p:sp>
      <p:sp>
        <p:nvSpPr>
          <p:cNvPr id="48" name="Freeform 47"/>
          <p:cNvSpPr/>
          <p:nvPr/>
        </p:nvSpPr>
        <p:spPr>
          <a:xfrm>
            <a:off x="7535274" y="1767013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KA</a:t>
            </a:r>
          </a:p>
        </p:txBody>
      </p:sp>
      <p:sp>
        <p:nvSpPr>
          <p:cNvPr id="49" name="Freeform 48"/>
          <p:cNvSpPr/>
          <p:nvPr/>
        </p:nvSpPr>
        <p:spPr>
          <a:xfrm>
            <a:off x="6438054" y="452616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OH</a:t>
            </a:r>
          </a:p>
        </p:txBody>
      </p:sp>
      <p:sp>
        <p:nvSpPr>
          <p:cNvPr id="50" name="Freeform 49"/>
          <p:cNvSpPr/>
          <p:nvPr/>
        </p:nvSpPr>
        <p:spPr>
          <a:xfrm>
            <a:off x="9025961" y="176010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PA</a:t>
            </a:r>
          </a:p>
        </p:txBody>
      </p:sp>
      <p:sp>
        <p:nvSpPr>
          <p:cNvPr id="51" name="Freeform 50"/>
          <p:cNvSpPr/>
          <p:nvPr/>
        </p:nvSpPr>
        <p:spPr>
          <a:xfrm>
            <a:off x="6096000" y="4476062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TX</a:t>
            </a:r>
          </a:p>
        </p:txBody>
      </p:sp>
      <p:sp>
        <p:nvSpPr>
          <p:cNvPr id="52" name="Freeform 51"/>
          <p:cNvSpPr/>
          <p:nvPr/>
        </p:nvSpPr>
        <p:spPr>
          <a:xfrm>
            <a:off x="233158" y="308312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FL</a:t>
            </a:r>
          </a:p>
        </p:txBody>
      </p:sp>
      <p:sp>
        <p:nvSpPr>
          <p:cNvPr id="53" name="Freeform 52"/>
          <p:cNvSpPr/>
          <p:nvPr/>
        </p:nvSpPr>
        <p:spPr>
          <a:xfrm>
            <a:off x="557259" y="314741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AL</a:t>
            </a:r>
          </a:p>
        </p:txBody>
      </p:sp>
      <p:sp>
        <p:nvSpPr>
          <p:cNvPr id="54" name="Freeform 53"/>
          <p:cNvSpPr/>
          <p:nvPr/>
        </p:nvSpPr>
        <p:spPr>
          <a:xfrm>
            <a:off x="1783204" y="3124702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AK</a:t>
            </a:r>
          </a:p>
        </p:txBody>
      </p:sp>
      <p:sp>
        <p:nvSpPr>
          <p:cNvPr id="55" name="Freeform 54"/>
          <p:cNvSpPr/>
          <p:nvPr/>
        </p:nvSpPr>
        <p:spPr>
          <a:xfrm>
            <a:off x="2090437" y="3159123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AR</a:t>
            </a:r>
          </a:p>
        </p:txBody>
      </p:sp>
      <p:sp>
        <p:nvSpPr>
          <p:cNvPr id="56" name="Freeform 55"/>
          <p:cNvSpPr/>
          <p:nvPr/>
        </p:nvSpPr>
        <p:spPr>
          <a:xfrm>
            <a:off x="3460760" y="1815132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CO</a:t>
            </a:r>
          </a:p>
        </p:txBody>
      </p:sp>
      <p:sp>
        <p:nvSpPr>
          <p:cNvPr id="57" name="Freeform 56"/>
          <p:cNvSpPr/>
          <p:nvPr/>
        </p:nvSpPr>
        <p:spPr>
          <a:xfrm>
            <a:off x="4667415" y="312470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NM</a:t>
            </a:r>
          </a:p>
        </p:txBody>
      </p:sp>
      <p:sp>
        <p:nvSpPr>
          <p:cNvPr id="58" name="Freeform 57"/>
          <p:cNvSpPr/>
          <p:nvPr/>
        </p:nvSpPr>
        <p:spPr>
          <a:xfrm>
            <a:off x="586076" y="177536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CA</a:t>
            </a:r>
          </a:p>
        </p:txBody>
      </p:sp>
      <p:sp>
        <p:nvSpPr>
          <p:cNvPr id="59" name="Freeform 58"/>
          <p:cNvSpPr/>
          <p:nvPr/>
        </p:nvSpPr>
        <p:spPr>
          <a:xfrm>
            <a:off x="1685683" y="442361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NY</a:t>
            </a:r>
          </a:p>
        </p:txBody>
      </p:sp>
      <p:sp>
        <p:nvSpPr>
          <p:cNvPr id="60" name="Freeform 59"/>
          <p:cNvSpPr/>
          <p:nvPr/>
        </p:nvSpPr>
        <p:spPr>
          <a:xfrm>
            <a:off x="6083410" y="3107642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KA</a:t>
            </a:r>
          </a:p>
        </p:txBody>
      </p:sp>
      <p:sp>
        <p:nvSpPr>
          <p:cNvPr id="61" name="Freeform 60"/>
          <p:cNvSpPr/>
          <p:nvPr/>
        </p:nvSpPr>
        <p:spPr>
          <a:xfrm>
            <a:off x="6397365" y="316685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OH</a:t>
            </a:r>
          </a:p>
        </p:txBody>
      </p:sp>
      <p:sp>
        <p:nvSpPr>
          <p:cNvPr id="62" name="Freeform 61"/>
          <p:cNvSpPr/>
          <p:nvPr/>
        </p:nvSpPr>
        <p:spPr>
          <a:xfrm>
            <a:off x="6756479" y="3145656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PA</a:t>
            </a:r>
          </a:p>
        </p:txBody>
      </p:sp>
      <p:sp>
        <p:nvSpPr>
          <p:cNvPr id="63" name="Freeform 62"/>
          <p:cNvSpPr/>
          <p:nvPr/>
        </p:nvSpPr>
        <p:spPr>
          <a:xfrm>
            <a:off x="9024369" y="3145656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r>
              <a:rPr lang="ja-JP" sz="1200" b="1">
                <a:latin typeface="Century Gothic" panose="020B0502020202020204" pitchFamily="34" charset="0"/>
                <a:ea typeface="MS PGothic"/>
              </a:rPr>
              <a:t>TX</a:t>
            </a:r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888E0DA4-D0C9-D1A8-0338-DBEA9A300417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9DC38DB0-DACD-028F-D57F-16AA2663B8E9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F5E477-C4DC-2AE9-89B0-D3E5376B9EF7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 fontAlgn="b"/>
            <a:r>
              <a:rPr lang="ja-JP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  <a:ea typeface="MS PGothic"/>
              </a:rPr>
              <a:t>かんばんボード プレゼンテーション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C8428B-C8FA-67EC-9E62-52439AE10426}"/>
              </a:ext>
            </a:extLst>
          </p:cNvPr>
          <p:cNvSpPr txBox="1"/>
          <p:nvPr/>
        </p:nvSpPr>
        <p:spPr>
          <a:xfrm>
            <a:off x="0" y="6132099"/>
            <a:ext cx="12192000" cy="332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ja-JP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Smartsheet, Inc. </a:t>
            </a:r>
            <a:r>
              <a:rPr lang="zh-CN" altLang="ja-JP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提供</a:t>
            </a:r>
            <a:endParaRPr lang="ja-JP" sz="1200" b="0" i="1" u="none" strike="noStrike" dirty="0">
              <a:solidFill>
                <a:srgbClr val="001033"/>
              </a:solidFill>
              <a:effectLst/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0201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013290"/>
              </p:ext>
            </p:extLst>
          </p:nvPr>
        </p:nvGraphicFramePr>
        <p:xfrm>
          <a:off x="787790" y="1050352"/>
          <a:ext cx="10561025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61025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11947</TotalTime>
  <Words>237</Words>
  <Application>Microsoft Office PowerPoint</Application>
  <PresentationFormat>Widescreen</PresentationFormat>
  <Paragraphs>74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MS PGothic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Sun Ye</cp:lastModifiedBy>
  <cp:revision>28</cp:revision>
  <cp:lastPrinted>2020-08-31T22:23:58Z</cp:lastPrinted>
  <dcterms:created xsi:type="dcterms:W3CDTF">2021-07-07T23:54:57Z</dcterms:created>
  <dcterms:modified xsi:type="dcterms:W3CDTF">2025-04-22T10:48:50Z</dcterms:modified>
</cp:coreProperties>
</file>