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4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54A0"/>
    <a:srgbClr val="68CADC"/>
    <a:srgbClr val="00E7F2"/>
    <a:srgbClr val="00BD32"/>
    <a:srgbClr val="F0A622"/>
    <a:srgbClr val="5B7191"/>
    <a:srgbClr val="EAEEF3"/>
    <a:srgbClr val="CE1D02"/>
    <a:srgbClr val="E3EAF6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4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1194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61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0942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89000">
              <a:schemeClr val="accent1">
                <a:lumMod val="19746"/>
                <a:lumOff val="80254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61008" y="353237"/>
            <a:ext cx="64585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PowerPoint 形式の 6 か月単位の製品ロードマップ テンプレート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050FBD-DAC7-D341-47A4-2D3C898C78B0}"/>
              </a:ext>
            </a:extLst>
          </p:cNvPr>
          <p:cNvSpPr txBox="1"/>
          <p:nvPr/>
        </p:nvSpPr>
        <p:spPr>
          <a:xfrm>
            <a:off x="375153" y="1532147"/>
            <a:ext cx="5350529" cy="2044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sz="16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このテンプレートを使用するタイミング:</a:t>
            </a:r>
            <a:r>
              <a:rPr lang="ja-JP" sz="16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 製品マネージャーは、このテンプレートを使用して、6 か月間にわたる製品の大まかな目標、取り組み、タイムラインを伝えることができます。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sz="16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注目すべきテンプレートの機能:</a:t>
            </a:r>
            <a:r>
              <a:rPr lang="ja-JP" sz="16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 このテンプレートには月ごとのタイムラインが表示されており、他の期間に編集できます。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C5B9B1-F534-605E-1171-1AA7CFA75AA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995882" y="1685273"/>
            <a:ext cx="5874076" cy="3304168"/>
          </a:xfrm>
          <a:prstGeom prst="rect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</a:ln>
          <a:effectLst>
            <a:outerShdw blurRad="63500" dist="25400" dir="5400000" algn="ctr" rotWithShape="0">
              <a:srgbClr val="000000">
                <a:alpha val="43137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85F6A6D-7596-340E-2748-FBA46515864B}"/>
              </a:ext>
            </a:extLst>
          </p:cNvPr>
          <p:cNvSpPr txBox="1"/>
          <p:nvPr/>
        </p:nvSpPr>
        <p:spPr>
          <a:xfrm>
            <a:off x="6146073" y="6307517"/>
            <a:ext cx="5752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6 か月単位の製品ロードマップ </a:t>
            </a:r>
          </a:p>
        </p:txBody>
      </p:sp>
      <p:graphicFrame>
        <p:nvGraphicFramePr>
          <p:cNvPr id="12" name="Table 2">
            <a:extLst>
              <a:ext uri="{FF2B5EF4-FFF2-40B4-BE49-F238E27FC236}">
                <a16:creationId xmlns:a16="http://schemas.microsoft.com/office/drawing/2014/main" id="{0F9FCB69-7104-6C93-4E70-78923C808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908434"/>
              </p:ext>
            </p:extLst>
          </p:nvPr>
        </p:nvGraphicFramePr>
        <p:xfrm>
          <a:off x="327121" y="307819"/>
          <a:ext cx="11571674" cy="583948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56920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752459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1752459">
                  <a:extLst>
                    <a:ext uri="{9D8B030D-6E8A-4147-A177-3AD203B41FA5}">
                      <a16:colId xmlns:a16="http://schemas.microsoft.com/office/drawing/2014/main" val="1546263835"/>
                    </a:ext>
                  </a:extLst>
                </a:gridCol>
                <a:gridCol w="1752459">
                  <a:extLst>
                    <a:ext uri="{9D8B030D-6E8A-4147-A177-3AD203B41FA5}">
                      <a16:colId xmlns:a16="http://schemas.microsoft.com/office/drawing/2014/main" val="187052363"/>
                    </a:ext>
                  </a:extLst>
                </a:gridCol>
                <a:gridCol w="1752459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752459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752459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</a:tblGrid>
              <a:tr h="729936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1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600" b="1" kern="120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600" b="1" kern="120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600" b="1" kern="120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600" b="1" kern="120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600" b="1" kern="120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613129"/>
                  </a:ext>
                </a:extLst>
              </a:tr>
              <a:tr h="729936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16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ステップ 1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729936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1600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ステップ 2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729936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1600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ステップ 3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729936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ja-JP" sz="1600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ステップ 4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729936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ja-JP" sz="1600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ステップ 5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729936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ja-JP" sz="1600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ステップ 6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729936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ja-JP" sz="1600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ステップ 7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978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C1872241-8ABC-2675-C21F-E0FB4F7AD3E2}"/>
              </a:ext>
            </a:extLst>
          </p:cNvPr>
          <p:cNvSpPr/>
          <p:nvPr/>
        </p:nvSpPr>
        <p:spPr>
          <a:xfrm>
            <a:off x="1887597" y="1183870"/>
            <a:ext cx="2600427" cy="4432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BB81B4-2F7A-CD5A-DEEE-1131932B7A8D}"/>
              </a:ext>
            </a:extLst>
          </p:cNvPr>
          <p:cNvSpPr/>
          <p:nvPr/>
        </p:nvSpPr>
        <p:spPr>
          <a:xfrm>
            <a:off x="3605724" y="1888522"/>
            <a:ext cx="2885611" cy="443239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E539A1-F654-DDB2-FB39-521864EC96EC}"/>
              </a:ext>
            </a:extLst>
          </p:cNvPr>
          <p:cNvSpPr/>
          <p:nvPr/>
        </p:nvSpPr>
        <p:spPr>
          <a:xfrm>
            <a:off x="5698674" y="2633740"/>
            <a:ext cx="2600427" cy="4432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B8438E-91C7-7EFD-1ACA-6B116C79B23B}"/>
              </a:ext>
            </a:extLst>
          </p:cNvPr>
          <p:cNvSpPr/>
          <p:nvPr/>
        </p:nvSpPr>
        <p:spPr>
          <a:xfrm>
            <a:off x="3605724" y="3390154"/>
            <a:ext cx="2749809" cy="44323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 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B9853D4-A766-BFD3-BBA1-49ACAD1A0034}"/>
              </a:ext>
            </a:extLst>
          </p:cNvPr>
          <p:cNvSpPr/>
          <p:nvPr/>
        </p:nvSpPr>
        <p:spPr>
          <a:xfrm>
            <a:off x="7496269" y="4094815"/>
            <a:ext cx="2109457" cy="443239"/>
          </a:xfrm>
          <a:prstGeom prst="rect">
            <a:avLst/>
          </a:prstGeom>
          <a:solidFill>
            <a:srgbClr val="7054A0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 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2BAC3F4-DD82-1C0E-E64B-E42D8EF59C59}"/>
              </a:ext>
            </a:extLst>
          </p:cNvPr>
          <p:cNvSpPr/>
          <p:nvPr/>
        </p:nvSpPr>
        <p:spPr>
          <a:xfrm>
            <a:off x="9201144" y="4831657"/>
            <a:ext cx="1355198" cy="443239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 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75FD74-0956-0F9C-2697-B1D0CDC51E05}"/>
              </a:ext>
            </a:extLst>
          </p:cNvPr>
          <p:cNvSpPr/>
          <p:nvPr/>
        </p:nvSpPr>
        <p:spPr>
          <a:xfrm>
            <a:off x="10139881" y="5555890"/>
            <a:ext cx="1355198" cy="4432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8A873F-ABB5-C6B2-AB17-0FDC77DAE512}"/>
              </a:ext>
            </a:extLst>
          </p:cNvPr>
          <p:cNvSpPr/>
          <p:nvPr/>
        </p:nvSpPr>
        <p:spPr>
          <a:xfrm>
            <a:off x="1397202" y="6356571"/>
            <a:ext cx="193610" cy="1936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6D6885-4E6B-A340-9CB0-B0857487EA12}"/>
              </a:ext>
            </a:extLst>
          </p:cNvPr>
          <p:cNvSpPr txBox="1"/>
          <p:nvPr/>
        </p:nvSpPr>
        <p:spPr>
          <a:xfrm>
            <a:off x="1590812" y="6335134"/>
            <a:ext cx="9797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900"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 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8F0B24-CBE1-D34E-A8EB-38E3E5DAA438}"/>
              </a:ext>
            </a:extLst>
          </p:cNvPr>
          <p:cNvSpPr/>
          <p:nvPr/>
        </p:nvSpPr>
        <p:spPr>
          <a:xfrm>
            <a:off x="2635836" y="6356571"/>
            <a:ext cx="193610" cy="1936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736733-D6B1-E5C8-73D9-090796A6F317}"/>
              </a:ext>
            </a:extLst>
          </p:cNvPr>
          <p:cNvSpPr txBox="1"/>
          <p:nvPr/>
        </p:nvSpPr>
        <p:spPr>
          <a:xfrm>
            <a:off x="2829446" y="6335134"/>
            <a:ext cx="9797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900" dirty="0"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 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DA331FD-247F-2A54-C0D2-85FEF42CB134}"/>
              </a:ext>
            </a:extLst>
          </p:cNvPr>
          <p:cNvSpPr/>
          <p:nvPr/>
        </p:nvSpPr>
        <p:spPr>
          <a:xfrm>
            <a:off x="3874470" y="6356571"/>
            <a:ext cx="193610" cy="19361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1295E0-49AA-C2F6-249D-9855D38750CD}"/>
              </a:ext>
            </a:extLst>
          </p:cNvPr>
          <p:cNvSpPr txBox="1"/>
          <p:nvPr/>
        </p:nvSpPr>
        <p:spPr>
          <a:xfrm>
            <a:off x="4068080" y="6335134"/>
            <a:ext cx="9797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900"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 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1676E3-6734-F627-195B-172DB25DE229}"/>
              </a:ext>
            </a:extLst>
          </p:cNvPr>
          <p:cNvSpPr/>
          <p:nvPr/>
        </p:nvSpPr>
        <p:spPr>
          <a:xfrm>
            <a:off x="5113104" y="6356571"/>
            <a:ext cx="193610" cy="193610"/>
          </a:xfrm>
          <a:prstGeom prst="rect">
            <a:avLst/>
          </a:prstGeom>
          <a:solidFill>
            <a:srgbClr val="7054A0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641F4EE-E154-B1B6-25CC-0E99633D45A3}"/>
              </a:ext>
            </a:extLst>
          </p:cNvPr>
          <p:cNvSpPr txBox="1"/>
          <p:nvPr/>
        </p:nvSpPr>
        <p:spPr>
          <a:xfrm>
            <a:off x="5306714" y="6335134"/>
            <a:ext cx="9797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900"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 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A6EDCB-4D2F-E461-C974-DFE2666E6D62}"/>
              </a:ext>
            </a:extLst>
          </p:cNvPr>
          <p:cNvSpPr txBox="1"/>
          <p:nvPr/>
        </p:nvSpPr>
        <p:spPr>
          <a:xfrm>
            <a:off x="0" y="6532149"/>
            <a:ext cx="12192000" cy="33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ja-JP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Smartsheet, Inc. </a:t>
            </a:r>
            <a:r>
              <a:rPr lang="zh-CN" altLang="ja-JP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提供</a:t>
            </a:r>
            <a:endParaRPr lang="ja-JP" sz="1200" b="0" i="1" u="none" strike="noStrike" dirty="0">
              <a:solidFill>
                <a:srgbClr val="001033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9053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92956"/>
              </p:ext>
            </p:extLst>
          </p:nvPr>
        </p:nvGraphicFramePr>
        <p:xfrm>
          <a:off x="787790" y="1050352"/>
          <a:ext cx="10518296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8296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Gantt-Chart-with-Dependencies_PowerPoint" id="{66D5AC15-DC8F-1B4B-919D-6A46CB5EAC23}" vid="{6D174A49-E34E-2C40-9083-D339CF5F8A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4918</TotalTime>
  <Words>262</Words>
  <Application>Microsoft Office PowerPoint</Application>
  <PresentationFormat>Widescreen</PresentationFormat>
  <Paragraphs>35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Sun Ye</cp:lastModifiedBy>
  <cp:revision>21</cp:revision>
  <cp:lastPrinted>2020-08-31T22:23:58Z</cp:lastPrinted>
  <dcterms:created xsi:type="dcterms:W3CDTF">2020-09-16T17:09:31Z</dcterms:created>
  <dcterms:modified xsi:type="dcterms:W3CDTF">2025-03-28T07:49:25Z</dcterms:modified>
</cp:coreProperties>
</file>