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5"/>
  </p:notesMasterIdLst>
  <p:sldIdLst>
    <p:sldId id="357" r:id="rId2"/>
    <p:sldId id="365" r:id="rId3"/>
    <p:sldId id="356"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B42"/>
    <a:srgbClr val="42AAC3"/>
    <a:srgbClr val="AA6AA6"/>
    <a:srgbClr val="AA77A2"/>
    <a:srgbClr val="9B2D78"/>
    <a:srgbClr val="AD3A7F"/>
    <a:srgbClr val="963F7D"/>
    <a:srgbClr val="349AC3"/>
    <a:srgbClr val="1E96C0"/>
    <a:srgbClr val="62A4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4" autoAdjust="0"/>
    <p:restoredTop sz="95714"/>
  </p:normalViewPr>
  <p:slideViewPr>
    <p:cSldViewPr snapToGrid="0" snapToObjects="1">
      <p:cViewPr varScale="1">
        <p:scale>
          <a:sx n="107" d="100"/>
          <a:sy n="107" d="100"/>
        </p:scale>
        <p:origin x="540"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71102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02599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93760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62247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63779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88787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6808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97654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7691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868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42781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9412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63382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108932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bright="70000" contrast="-70000"/>
            <a:extLst>
              <a:ext uri="{BEBA8EAE-BF5A-486C-A8C5-ECC9F3942E4B}">
                <a14:imgProps xmlns:a14="http://schemas.microsoft.com/office/drawing/2010/main">
                  <a14:imgLayer r:embed="rId4">
                    <a14:imgEffect>
                      <a14:saturation sat="76000"/>
                    </a14:imgEffect>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pic>
        <p:nvPicPr>
          <p:cNvPr id="11" name="Picture 10" descr="重なり合って階段のようなデザインを生み出している、白い四角形の図形">
            <a:extLst>
              <a:ext uri="{FF2B5EF4-FFF2-40B4-BE49-F238E27FC236}">
                <a16:creationId xmlns:a16="http://schemas.microsoft.com/office/drawing/2014/main" id="{671BBB4B-A6B5-DED8-053A-71E0F42A6ACA}"/>
              </a:ext>
            </a:extLst>
          </p:cNvPr>
          <p:cNvPicPr>
            <a:picLocks noChangeAspect="1"/>
          </p:cNvPicPr>
          <p:nvPr/>
        </p:nvPicPr>
        <p:blipFill rotWithShape="1">
          <a:blip r:embed="rId5">
            <a:alphaModFix amt="15000"/>
          </a:blip>
          <a:srcRect b="4126"/>
          <a:stretch/>
        </p:blipFill>
        <p:spPr>
          <a:xfrm>
            <a:off x="-1" y="0"/>
            <a:ext cx="12190107" cy="6858000"/>
          </a:xfrm>
          <a:prstGeom prst="rect">
            <a:avLst/>
          </a:prstGeom>
        </p:spPr>
      </p:pic>
      <p:sp>
        <p:nvSpPr>
          <p:cNvPr id="66" name="TextBox 65">
            <a:extLst>
              <a:ext uri="{FF2B5EF4-FFF2-40B4-BE49-F238E27FC236}">
                <a16:creationId xmlns:a16="http://schemas.microsoft.com/office/drawing/2014/main" id="{B5DC4B00-9A07-F250-3630-0DE7C9BF831F}"/>
              </a:ext>
            </a:extLst>
          </p:cNvPr>
          <p:cNvSpPr txBox="1"/>
          <p:nvPr/>
        </p:nvSpPr>
        <p:spPr>
          <a:xfrm>
            <a:off x="249647" y="254470"/>
            <a:ext cx="7965666" cy="584775"/>
          </a:xfrm>
          <a:prstGeom prst="rect">
            <a:avLst/>
          </a:prstGeom>
          <a:noFill/>
          <a:effectLst/>
        </p:spPr>
        <p:txBody>
          <a:bodyPr wrap="square" rtlCol="0">
            <a:spAutoFit/>
          </a:bodyPr>
          <a:lstStyle/>
          <a:p>
            <a:pPr rtl="0"/>
            <a:r>
              <a:rPr lang="ja-JP" sz="3200" b="1">
                <a:solidFill>
                  <a:schemeClr val="tx1">
                    <a:lumMod val="65000"/>
                    <a:lumOff val="35000"/>
                  </a:schemeClr>
                </a:solidFill>
                <a:latin typeface="Century Gothic" panose="020B0502020202020204" pitchFamily="34" charset="0"/>
                <a:ea typeface="MS PGothic" panose="020B0600070205080204" pitchFamily="34" charset="-128"/>
              </a:rPr>
              <a:t>チーム プロジェクト計画テンプレート</a:t>
            </a:r>
          </a:p>
        </p:txBody>
      </p:sp>
      <p:sp>
        <p:nvSpPr>
          <p:cNvPr id="73" name="TextBox 72">
            <a:extLst>
              <a:ext uri="{FF2B5EF4-FFF2-40B4-BE49-F238E27FC236}">
                <a16:creationId xmlns:a16="http://schemas.microsoft.com/office/drawing/2014/main" id="{6508B24C-9B52-3B6C-9672-0A6119513F5D}"/>
              </a:ext>
            </a:extLst>
          </p:cNvPr>
          <p:cNvSpPr txBox="1"/>
          <p:nvPr/>
        </p:nvSpPr>
        <p:spPr>
          <a:xfrm>
            <a:off x="302000" y="1532147"/>
            <a:ext cx="5874681" cy="3521477"/>
          </a:xfrm>
          <a:prstGeom prst="rect">
            <a:avLst/>
          </a:prstGeom>
          <a:noFill/>
        </p:spPr>
        <p:txBody>
          <a:bodyPr wrap="square" rtlCol="0">
            <a:spAutoFit/>
          </a:bodyPr>
          <a:lstStyle/>
          <a:p>
            <a:pPr algn="l" rtl="0">
              <a:lnSpc>
                <a:spcPct val="150000"/>
              </a:lnSpc>
              <a:spcBef>
                <a:spcPts val="0"/>
              </a:spcBef>
              <a:spcAft>
                <a:spcPts val="1200"/>
              </a:spcAft>
            </a:pPr>
            <a:r>
              <a:rPr lang="ja-JP" sz="1600" b="1" i="0" u="none" strike="noStrike" dirty="0">
                <a:solidFill>
                  <a:srgbClr val="000000"/>
                </a:solidFill>
                <a:effectLst/>
                <a:latin typeface="Century Gothic" panose="020B0502020202020204" pitchFamily="34" charset="0"/>
                <a:ea typeface="MS PGothic" panose="020B0600070205080204" pitchFamily="34" charset="-128"/>
              </a:rPr>
              <a:t>このテンプレートの使用場面: </a:t>
            </a:r>
            <a:r>
              <a:rPr lang="ja-JP" sz="1600" b="0" i="0" u="none" strike="noStrike" dirty="0">
                <a:solidFill>
                  <a:srgbClr val="000000"/>
                </a:solidFill>
                <a:effectLst/>
                <a:latin typeface="Century Gothic" panose="020B0502020202020204" pitchFamily="34" charset="0"/>
                <a:ea typeface="MS PGothic" panose="020B0600070205080204" pitchFamily="34" charset="-128"/>
              </a:rPr>
              <a:t>この 1 枚のスライドのテンプレートを使用すると、計画された期間と比較して、各チームが割り当てられたタスクをどのように進めているかを提示できます。</a:t>
            </a:r>
          </a:p>
          <a:p>
            <a:pPr algn="l" rtl="0">
              <a:lnSpc>
                <a:spcPct val="150000"/>
              </a:lnSpc>
              <a:spcBef>
                <a:spcPts val="0"/>
              </a:spcBef>
              <a:spcAft>
                <a:spcPts val="1200"/>
              </a:spcAft>
            </a:pPr>
            <a:r>
              <a:rPr lang="ja-JP" sz="1600" b="1" i="0" u="none" strike="noStrike" dirty="0">
                <a:solidFill>
                  <a:srgbClr val="000000"/>
                </a:solidFill>
                <a:effectLst/>
                <a:latin typeface="Century Gothic" panose="020B0502020202020204" pitchFamily="34" charset="0"/>
                <a:ea typeface="MS PGothic" panose="020B0600070205080204" pitchFamily="34" charset="-128"/>
              </a:rPr>
              <a:t>テンプレートの注目の機能: </a:t>
            </a:r>
            <a:r>
              <a:rPr lang="ja-JP" sz="1600" b="0" i="0" u="none" strike="noStrike" dirty="0">
                <a:solidFill>
                  <a:srgbClr val="000000"/>
                </a:solidFill>
                <a:effectLst/>
                <a:latin typeface="Century Gothic" panose="020B0502020202020204" pitchFamily="34" charset="0"/>
                <a:ea typeface="MS PGothic" panose="020B0600070205080204" pitchFamily="34" charset="-128"/>
              </a:rPr>
              <a:t>このテンプレートは、2 つの期間バーでタスクの進行状況を表示します。1 つは計画された期間を示し、もう 1 つは実際の期間を示します。この比較により、必要に応じて期限を調整し、将来のプロジェクト タスクのタイムラインを予測できます。テンプレートには、進捗状況を評価できるようにマイルストーン マーカーも含まれています。</a:t>
            </a:r>
          </a:p>
        </p:txBody>
      </p:sp>
      <p:pic>
        <p:nvPicPr>
          <p:cNvPr id="2" name="Picture 1">
            <a:extLst>
              <a:ext uri="{FF2B5EF4-FFF2-40B4-BE49-F238E27FC236}">
                <a16:creationId xmlns:a16="http://schemas.microsoft.com/office/drawing/2014/main" id="{6F4A86EF-D977-FCA0-ECD6-A9E2C36ED4B0}"/>
              </a:ext>
            </a:extLst>
          </p:cNvPr>
          <p:cNvPicPr>
            <a:picLocks noChangeAspect="1"/>
          </p:cNvPicPr>
          <p:nvPr/>
        </p:nvPicPr>
        <p:blipFill>
          <a:blip r:embed="rId6"/>
          <a:stretch>
            <a:fillRect/>
          </a:stretch>
        </p:blipFill>
        <p:spPr>
          <a:xfrm>
            <a:off x="6473952" y="1655064"/>
            <a:ext cx="5364945" cy="3017781"/>
          </a:xfrm>
          <a:prstGeom prst="rect">
            <a:avLst/>
          </a:prstGeom>
          <a:effectLst>
            <a:outerShdw blurRad="152400" dist="38100" dir="2700000" sx="101000" sy="101000" algn="ctr" rotWithShape="0">
              <a:srgbClr val="000000">
                <a:alpha val="40000"/>
              </a:srgbClr>
            </a:outerShdw>
          </a:effectLst>
        </p:spPr>
      </p:pic>
    </p:spTree>
    <p:extLst>
      <p:ext uri="{BB962C8B-B14F-4D97-AF65-F5344CB8AC3E}">
        <p14:creationId xmlns:p14="http://schemas.microsoft.com/office/powerpoint/2010/main" val="11659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bright="70000" contrast="-70000"/>
            <a:extLst>
              <a:ext uri="{BEBA8EAE-BF5A-486C-A8C5-ECC9F3942E4B}">
                <a14:imgProps xmlns:a14="http://schemas.microsoft.com/office/drawing/2010/main">
                  <a14:imgLayer r:embed="rId4">
                    <a14:imgEffect>
                      <a14:saturation sat="76000"/>
                    </a14:imgEffect>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pic>
        <p:nvPicPr>
          <p:cNvPr id="99" name="Picture 98" descr="重なり合って階段のようなデザインを生み出している、白い四角形の図形">
            <a:extLst>
              <a:ext uri="{FF2B5EF4-FFF2-40B4-BE49-F238E27FC236}">
                <a16:creationId xmlns:a16="http://schemas.microsoft.com/office/drawing/2014/main" id="{FA0AD8C9-B0DB-5A9B-5521-C667500B96F7}"/>
              </a:ext>
            </a:extLst>
          </p:cNvPr>
          <p:cNvPicPr>
            <a:picLocks noChangeAspect="1"/>
          </p:cNvPicPr>
          <p:nvPr/>
        </p:nvPicPr>
        <p:blipFill rotWithShape="1">
          <a:blip r:embed="rId5">
            <a:alphaModFix amt="15000"/>
          </a:blip>
          <a:srcRect b="4126"/>
          <a:stretch/>
        </p:blipFill>
        <p:spPr>
          <a:xfrm>
            <a:off x="-1" y="0"/>
            <a:ext cx="12190107" cy="6858000"/>
          </a:xfrm>
          <a:prstGeom prst="rect">
            <a:avLst/>
          </a:prstGeom>
        </p:spPr>
      </p:pic>
      <p:sp>
        <p:nvSpPr>
          <p:cNvPr id="22" name="TextBox 21">
            <a:extLst>
              <a:ext uri="{FF2B5EF4-FFF2-40B4-BE49-F238E27FC236}">
                <a16:creationId xmlns:a16="http://schemas.microsoft.com/office/drawing/2014/main" id="{D0EEF7DF-D503-635E-B992-E06553C7DFC7}"/>
              </a:ext>
            </a:extLst>
          </p:cNvPr>
          <p:cNvSpPr txBox="1"/>
          <p:nvPr/>
        </p:nvSpPr>
        <p:spPr>
          <a:xfrm>
            <a:off x="5760720" y="60276"/>
            <a:ext cx="6372665" cy="424732"/>
          </a:xfrm>
          <a:prstGeom prst="rect">
            <a:avLst/>
          </a:prstGeom>
          <a:noFill/>
          <a:effectLst/>
        </p:spPr>
        <p:txBody>
          <a:bodyPr wrap="square" lIns="91440" tIns="73152" rIns="182880" bIns="73152" rtlCol="0" anchor="t" anchorCtr="0">
            <a:spAutoFit/>
          </a:bodyPr>
          <a:lstStyle/>
          <a:p>
            <a:pPr algn="r" rtl="0"/>
            <a:r>
              <a:rPr lang="ja-JP">
                <a:solidFill>
                  <a:schemeClr val="tx1">
                    <a:lumMod val="65000"/>
                    <a:lumOff val="35000"/>
                  </a:schemeClr>
                </a:solidFill>
                <a:latin typeface="Century Gothic" panose="020B0502020202020204" pitchFamily="34" charset="0"/>
                <a:ea typeface="MS PGothic" panose="020B0600070205080204" pitchFamily="34" charset="-128"/>
              </a:rPr>
              <a:t>チーム プロジェクト計画テンプレート</a:t>
            </a:r>
          </a:p>
        </p:txBody>
      </p:sp>
      <p:graphicFrame>
        <p:nvGraphicFramePr>
          <p:cNvPr id="3" name="Table 2">
            <a:extLst>
              <a:ext uri="{FF2B5EF4-FFF2-40B4-BE49-F238E27FC236}">
                <a16:creationId xmlns:a16="http://schemas.microsoft.com/office/drawing/2014/main" id="{52303E72-BA64-57FA-6C74-49182FE21A67}"/>
              </a:ext>
            </a:extLst>
          </p:cNvPr>
          <p:cNvGraphicFramePr>
            <a:graphicFrameLocks noGrp="1"/>
          </p:cNvGraphicFramePr>
          <p:nvPr>
            <p:extLst>
              <p:ext uri="{D42A27DB-BD31-4B8C-83A1-F6EECF244321}">
                <p14:modId xmlns:p14="http://schemas.microsoft.com/office/powerpoint/2010/main" val="145286651"/>
              </p:ext>
            </p:extLst>
          </p:nvPr>
        </p:nvGraphicFramePr>
        <p:xfrm>
          <a:off x="221175" y="525029"/>
          <a:ext cx="11704320" cy="6035040"/>
        </p:xfrm>
        <a:graphic>
          <a:graphicData uri="http://schemas.openxmlformats.org/drawingml/2006/table">
            <a:tbl>
              <a:tblPr firstRow="1" bandRow="1">
                <a:tableStyleId>{5C22544A-7EE6-4342-B048-85BDC9FD1C3A}</a:tableStyleId>
              </a:tblPr>
              <a:tblGrid>
                <a:gridCol w="1811261">
                  <a:extLst>
                    <a:ext uri="{9D8B030D-6E8A-4147-A177-3AD203B41FA5}">
                      <a16:colId xmlns:a16="http://schemas.microsoft.com/office/drawing/2014/main" val="602210714"/>
                    </a:ext>
                  </a:extLst>
                </a:gridCol>
                <a:gridCol w="899369">
                  <a:extLst>
                    <a:ext uri="{9D8B030D-6E8A-4147-A177-3AD203B41FA5}">
                      <a16:colId xmlns:a16="http://schemas.microsoft.com/office/drawing/2014/main" val="745651107"/>
                    </a:ext>
                  </a:extLst>
                </a:gridCol>
                <a:gridCol w="899369">
                  <a:extLst>
                    <a:ext uri="{9D8B030D-6E8A-4147-A177-3AD203B41FA5}">
                      <a16:colId xmlns:a16="http://schemas.microsoft.com/office/drawing/2014/main" val="3839570682"/>
                    </a:ext>
                  </a:extLst>
                </a:gridCol>
                <a:gridCol w="899369">
                  <a:extLst>
                    <a:ext uri="{9D8B030D-6E8A-4147-A177-3AD203B41FA5}">
                      <a16:colId xmlns:a16="http://schemas.microsoft.com/office/drawing/2014/main" val="3893106002"/>
                    </a:ext>
                  </a:extLst>
                </a:gridCol>
                <a:gridCol w="899369">
                  <a:extLst>
                    <a:ext uri="{9D8B030D-6E8A-4147-A177-3AD203B41FA5}">
                      <a16:colId xmlns:a16="http://schemas.microsoft.com/office/drawing/2014/main" val="1453603295"/>
                    </a:ext>
                  </a:extLst>
                </a:gridCol>
                <a:gridCol w="899369">
                  <a:extLst>
                    <a:ext uri="{9D8B030D-6E8A-4147-A177-3AD203B41FA5}">
                      <a16:colId xmlns:a16="http://schemas.microsoft.com/office/drawing/2014/main" val="3405603126"/>
                    </a:ext>
                  </a:extLst>
                </a:gridCol>
                <a:gridCol w="899369">
                  <a:extLst>
                    <a:ext uri="{9D8B030D-6E8A-4147-A177-3AD203B41FA5}">
                      <a16:colId xmlns:a16="http://schemas.microsoft.com/office/drawing/2014/main" val="4188645958"/>
                    </a:ext>
                  </a:extLst>
                </a:gridCol>
                <a:gridCol w="899369">
                  <a:extLst>
                    <a:ext uri="{9D8B030D-6E8A-4147-A177-3AD203B41FA5}">
                      <a16:colId xmlns:a16="http://schemas.microsoft.com/office/drawing/2014/main" val="370284219"/>
                    </a:ext>
                  </a:extLst>
                </a:gridCol>
                <a:gridCol w="899369">
                  <a:extLst>
                    <a:ext uri="{9D8B030D-6E8A-4147-A177-3AD203B41FA5}">
                      <a16:colId xmlns:a16="http://schemas.microsoft.com/office/drawing/2014/main" val="2570255189"/>
                    </a:ext>
                  </a:extLst>
                </a:gridCol>
                <a:gridCol w="899369">
                  <a:extLst>
                    <a:ext uri="{9D8B030D-6E8A-4147-A177-3AD203B41FA5}">
                      <a16:colId xmlns:a16="http://schemas.microsoft.com/office/drawing/2014/main" val="4253557748"/>
                    </a:ext>
                  </a:extLst>
                </a:gridCol>
                <a:gridCol w="899369">
                  <a:extLst>
                    <a:ext uri="{9D8B030D-6E8A-4147-A177-3AD203B41FA5}">
                      <a16:colId xmlns:a16="http://schemas.microsoft.com/office/drawing/2014/main" val="732807866"/>
                    </a:ext>
                  </a:extLst>
                </a:gridCol>
                <a:gridCol w="899369">
                  <a:extLst>
                    <a:ext uri="{9D8B030D-6E8A-4147-A177-3AD203B41FA5}">
                      <a16:colId xmlns:a16="http://schemas.microsoft.com/office/drawing/2014/main" val="1262655051"/>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baseline="0" dirty="0">
                          <a:solidFill>
                            <a:schemeClr val="tx1">
                              <a:lumMod val="75000"/>
                              <a:lumOff val="25000"/>
                            </a:schemeClr>
                          </a:solidFill>
                          <a:latin typeface="Century Gothic" panose="020B0502020202020204" pitchFamily="34" charset="0"/>
                          <a:ea typeface="MS PGothic" panose="020B0600070205080204" pitchFamily="34" charset="-128"/>
                        </a:rPr>
                        <a:t>プロジェクト名: </a:t>
                      </a:r>
                      <a:br>
                        <a:rPr lang="en-US" altLang="ja-JP" sz="1200" b="1" baseline="0" dirty="0">
                          <a:solidFill>
                            <a:schemeClr val="tx1">
                              <a:lumMod val="75000"/>
                              <a:lumOff val="25000"/>
                            </a:schemeClr>
                          </a:solidFill>
                          <a:latin typeface="Century Gothic" panose="020B0502020202020204" pitchFamily="34" charset="0"/>
                          <a:ea typeface="MS PGothic" panose="020B0600070205080204" pitchFamily="34" charset="-128"/>
                        </a:rPr>
                      </a:br>
                      <a:r>
                        <a:rPr lang="ja-JP" sz="1200" b="0" baseline="0" dirty="0">
                          <a:solidFill>
                            <a:schemeClr val="tx1">
                              <a:lumMod val="75000"/>
                              <a:lumOff val="25000"/>
                            </a:schemeClr>
                          </a:solidFill>
                          <a:latin typeface="Century Gothic" panose="020B0502020202020204" pitchFamily="34" charset="0"/>
                          <a:ea typeface="MS PGothic" panose="020B0600070205080204" pitchFamily="34" charset="-128"/>
                        </a:rPr>
                        <a:t>サンプル テキスト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gridSpan="2">
                  <a:txBody>
                    <a:bodyPr/>
                    <a:lstStyle/>
                    <a:p>
                      <a:pPr algn="ctr" rtl="0">
                        <a:lnSpc>
                          <a:spcPct val="100000"/>
                        </a:lnSpc>
                      </a:pPr>
                      <a:r>
                        <a:rPr lang="ja-JP" sz="900" b="1" baseline="0">
                          <a:solidFill>
                            <a:schemeClr val="tx1"/>
                          </a:solidFill>
                          <a:latin typeface="Century Gothic" panose="020B0502020202020204" pitchFamily="34" charset="0"/>
                          <a:ea typeface="MS PGothic" panose="020B0600070205080204" pitchFamily="34" charset="-128"/>
                        </a:rPr>
                        <a:t>8 月</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gridSpan="8">
                  <a:txBody>
                    <a:bodyPr/>
                    <a:lstStyle/>
                    <a:p>
                      <a:pPr algn="ctr" rtl="0">
                        <a:lnSpc>
                          <a:spcPct val="100000"/>
                        </a:lnSpc>
                      </a:pPr>
                      <a:r>
                        <a:rPr lang="ja-JP" sz="900" b="1" baseline="0">
                          <a:solidFill>
                            <a:schemeClr val="tx1"/>
                          </a:solidFill>
                          <a:latin typeface="Century Gothic" panose="020B0502020202020204" pitchFamily="34" charset="0"/>
                          <a:ea typeface="MS PGothic" panose="020B0600070205080204" pitchFamily="34" charset="-128"/>
                        </a:rPr>
                        <a:t>9 月</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endParaRPr dirty="0"/>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ja-JP" sz="900" b="1" baseline="0">
                          <a:solidFill>
                            <a:schemeClr val="tx1"/>
                          </a:solidFill>
                          <a:latin typeface="Century Gothic" panose="020B0502020202020204" pitchFamily="34" charset="0"/>
                          <a:ea typeface="MS PGothic" panose="020B0600070205080204" pitchFamily="34" charset="-128"/>
                        </a:rPr>
                        <a:t>10 月</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619611726"/>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baseline="0" dirty="0">
                          <a:solidFill>
                            <a:schemeClr val="tx1">
                              <a:lumMod val="75000"/>
                              <a:lumOff val="25000"/>
                            </a:schemeClr>
                          </a:solidFill>
                          <a:latin typeface="Century Gothic" panose="020B0502020202020204" pitchFamily="34" charset="0"/>
                          <a:ea typeface="MS PGothic" panose="020B0600070205080204" pitchFamily="34" charset="-128"/>
                        </a:rPr>
                        <a:t>プロジェクト所有者: </a:t>
                      </a:r>
                      <a:br>
                        <a:rPr lang="en-US" altLang="ja-JP" sz="1200" b="1" baseline="0" dirty="0">
                          <a:solidFill>
                            <a:schemeClr val="tx1">
                              <a:lumMod val="75000"/>
                              <a:lumOff val="25000"/>
                            </a:schemeClr>
                          </a:solidFill>
                          <a:latin typeface="Century Gothic" panose="020B0502020202020204" pitchFamily="34" charset="0"/>
                          <a:ea typeface="MS PGothic" panose="020B0600070205080204" pitchFamily="34" charset="-128"/>
                        </a:rPr>
                      </a:br>
                      <a:r>
                        <a:rPr lang="ja-JP" sz="1200" baseline="0" dirty="0">
                          <a:solidFill>
                            <a:schemeClr val="tx1">
                              <a:lumMod val="75000"/>
                              <a:lumOff val="25000"/>
                            </a:schemeClr>
                          </a:solidFill>
                          <a:latin typeface="Century Gothic" panose="020B0502020202020204" pitchFamily="34" charset="0"/>
                          <a:ea typeface="MS PGothic" panose="020B0600070205080204" pitchFamily="34" charset="-128"/>
                        </a:rPr>
                        <a:t>サンプル テキスト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ja-JP" sz="900" b="0" baseline="0">
                          <a:solidFill>
                            <a:schemeClr val="tx1"/>
                          </a:solidFill>
                          <a:latin typeface="Century Gothic" panose="020B0502020202020204" pitchFamily="34" charset="0"/>
                          <a:ea typeface="MS PGothic" panose="020B0600070205080204" pitchFamily="34" charset="-128"/>
                        </a:rPr>
                        <a:t>24</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ja-JP" sz="900" b="0" baseline="0">
                          <a:solidFill>
                            <a:schemeClr val="tx1"/>
                          </a:solidFill>
                          <a:latin typeface="Century Gothic" panose="020B0502020202020204" pitchFamily="34" charset="0"/>
                          <a:ea typeface="MS PGothic" panose="020B0600070205080204" pitchFamily="34" charset="-128"/>
                        </a:rPr>
                        <a:t>28</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ja-JP" sz="900" b="0" baseline="0">
                          <a:solidFill>
                            <a:schemeClr val="tx1"/>
                          </a:solidFill>
                          <a:latin typeface="Century Gothic" panose="020B0502020202020204" pitchFamily="34" charset="0"/>
                          <a:ea typeface="MS PGothic" panose="020B0600070205080204" pitchFamily="34" charset="-128"/>
                        </a:rPr>
                        <a:t>01</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ja-JP" sz="900" b="0" baseline="0">
                          <a:solidFill>
                            <a:schemeClr val="tx1"/>
                          </a:solidFill>
                          <a:latin typeface="Century Gothic" panose="020B0502020202020204" pitchFamily="34" charset="0"/>
                          <a:ea typeface="MS PGothic" panose="020B0600070205080204" pitchFamily="34" charset="-128"/>
                        </a:rPr>
                        <a:t>05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ja-JP" sz="900" b="0" baseline="0">
                          <a:solidFill>
                            <a:schemeClr val="tx1"/>
                          </a:solidFill>
                          <a:latin typeface="Century Gothic" panose="020B0502020202020204" pitchFamily="34" charset="0"/>
                          <a:ea typeface="MS PGothic" panose="020B0600070205080204" pitchFamily="34" charset="-128"/>
                        </a:rPr>
                        <a:t>09</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ja-JP" sz="900" b="0" baseline="0">
                          <a:solidFill>
                            <a:schemeClr val="tx1"/>
                          </a:solidFill>
                          <a:latin typeface="Century Gothic" panose="020B0502020202020204" pitchFamily="34" charset="0"/>
                          <a:ea typeface="MS PGothic" panose="020B0600070205080204" pitchFamily="34" charset="-128"/>
                        </a:rPr>
                        <a:t>13</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ja-JP" sz="900" b="0" baseline="0">
                          <a:solidFill>
                            <a:schemeClr val="tx1"/>
                          </a:solidFill>
                          <a:latin typeface="Century Gothic" panose="020B0502020202020204" pitchFamily="34" charset="0"/>
                          <a:ea typeface="MS PGothic" panose="020B0600070205080204" pitchFamily="34" charset="-128"/>
                        </a:rPr>
                        <a:t>17</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ja-JP" sz="900" b="0" baseline="0">
                          <a:solidFill>
                            <a:schemeClr val="tx1"/>
                          </a:solidFill>
                          <a:latin typeface="Century Gothic" panose="020B0502020202020204" pitchFamily="34" charset="0"/>
                          <a:ea typeface="MS PGothic" panose="020B0600070205080204" pitchFamily="34" charset="-128"/>
                        </a:rPr>
                        <a:t>21</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ja-JP" sz="900" b="0" baseline="0">
                          <a:solidFill>
                            <a:schemeClr val="tx1"/>
                          </a:solidFill>
                          <a:latin typeface="Century Gothic" panose="020B0502020202020204" pitchFamily="34" charset="0"/>
                          <a:ea typeface="MS PGothic" panose="020B0600070205080204" pitchFamily="34" charset="-128"/>
                        </a:rPr>
                        <a:t>25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ja-JP" sz="900" b="0" baseline="0">
                          <a:solidFill>
                            <a:schemeClr val="tx1"/>
                          </a:solidFill>
                          <a:latin typeface="Century Gothic" panose="020B0502020202020204" pitchFamily="34" charset="0"/>
                          <a:ea typeface="MS PGothic" panose="020B0600070205080204" pitchFamily="34" charset="-128"/>
                        </a:rPr>
                        <a:t>29</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ja-JP" sz="900" b="0" baseline="0">
                          <a:solidFill>
                            <a:schemeClr val="tx1"/>
                          </a:solidFill>
                          <a:latin typeface="Century Gothic" panose="020B0502020202020204" pitchFamily="34" charset="0"/>
                          <a:ea typeface="MS PGothic" panose="020B0600070205080204" pitchFamily="34" charset="-128"/>
                        </a:rPr>
                        <a:t>03</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037639956"/>
                  </a:ext>
                </a:extLst>
              </a:tr>
              <a:tr h="457200">
                <a:tc>
                  <a:txBody>
                    <a:bodyPr/>
                    <a:lstStyle/>
                    <a:p>
                      <a:pPr algn="ctr" rtl="0">
                        <a:lnSpc>
                          <a:spcPct val="100000"/>
                        </a:lnSpc>
                      </a:pPr>
                      <a:r>
                        <a:rPr lang="ja-JP" sz="1200" b="1" baseline="0">
                          <a:solidFill>
                            <a:schemeClr val="bg1"/>
                          </a:solidFill>
                          <a:latin typeface="Century Gothic" panose="020B0502020202020204" pitchFamily="34" charset="0"/>
                          <a:ea typeface="MS PGothic" panose="020B0600070205080204" pitchFamily="34" charset="-128"/>
                        </a:rPr>
                        <a:t>マイルストーン</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r h="155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kern="1200" baseline="0" dirty="0">
                          <a:solidFill>
                            <a:schemeClr val="bg1"/>
                          </a:solidFill>
                          <a:latin typeface="Century Gothic" panose="020B0502020202020204" pitchFamily="34" charset="0"/>
                          <a:ea typeface="MS PGothic" panose="020B0600070205080204" pitchFamily="34" charset="-128"/>
                          <a:cs typeface="+mn-cs"/>
                        </a:rPr>
                        <a:t>チーム 1:</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kern="1200" baseline="0" dirty="0">
                          <a:solidFill>
                            <a:schemeClr val="bg1"/>
                          </a:solidFill>
                          <a:latin typeface="Century Gothic" panose="020B0502020202020204" pitchFamily="34" charset="0"/>
                          <a:ea typeface="MS PGothic" panose="020B0600070205080204" pitchFamily="34" charset="-128"/>
                          <a:cs typeface="+mn-cs"/>
                        </a:rPr>
                        <a:t>名前 1</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kern="1200" baseline="0" dirty="0">
                          <a:solidFill>
                            <a:schemeClr val="bg1"/>
                          </a:solidFill>
                          <a:latin typeface="Century Gothic" panose="020B0502020202020204" pitchFamily="34" charset="0"/>
                          <a:ea typeface="MS PGothic" panose="020B0600070205080204" pitchFamily="34" charset="-128"/>
                          <a:cs typeface="+mn-cs"/>
                        </a:rPr>
                        <a:t>名前 2</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kern="1200" baseline="0" dirty="0">
                          <a:solidFill>
                            <a:schemeClr val="bg1"/>
                          </a:solidFill>
                          <a:latin typeface="Century Gothic" panose="020B0502020202020204" pitchFamily="34" charset="0"/>
                          <a:ea typeface="MS PGothic" panose="020B0600070205080204" pitchFamily="34" charset="-128"/>
                          <a:cs typeface="+mn-cs"/>
                        </a:rPr>
                        <a:t>名前 3</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kern="1200" baseline="0" dirty="0">
                          <a:solidFill>
                            <a:schemeClr val="bg1"/>
                          </a:solidFill>
                          <a:latin typeface="Century Gothic" panose="020B0502020202020204" pitchFamily="34" charset="0"/>
                          <a:ea typeface="MS PGothic" panose="020B0600070205080204" pitchFamily="34" charset="-128"/>
                          <a:cs typeface="+mn-cs"/>
                        </a:rPr>
                        <a:t>名前 4</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kern="1200" baseline="0" dirty="0">
                          <a:solidFill>
                            <a:schemeClr val="bg1"/>
                          </a:solidFill>
                          <a:latin typeface="Century Gothic" panose="020B0502020202020204" pitchFamily="34" charset="0"/>
                          <a:ea typeface="MS PGothic" panose="020B0600070205080204" pitchFamily="34" charset="-128"/>
                          <a:cs typeface="+mn-cs"/>
                        </a:rPr>
                        <a:t>名前 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7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9537522"/>
                  </a:ext>
                </a:extLst>
              </a:tr>
              <a:tr h="155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kern="1200" baseline="0">
                          <a:solidFill>
                            <a:schemeClr val="bg1"/>
                          </a:solidFill>
                          <a:latin typeface="Century Gothic" panose="020B0502020202020204" pitchFamily="34" charset="0"/>
                          <a:ea typeface="MS PGothic" panose="020B0600070205080204" pitchFamily="34" charset="-128"/>
                          <a:cs typeface="+mn-cs"/>
                        </a:rPr>
                        <a:t>チーム 2:</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kern="1200" baseline="0">
                          <a:solidFill>
                            <a:schemeClr val="bg1"/>
                          </a:solidFill>
                          <a:latin typeface="Century Gothic" panose="020B0502020202020204" pitchFamily="34" charset="0"/>
                          <a:ea typeface="MS PGothic" panose="020B0600070205080204" pitchFamily="34" charset="-128"/>
                          <a:cs typeface="+mn-cs"/>
                        </a:rPr>
                        <a:t>名前 1</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kern="1200" baseline="0">
                          <a:solidFill>
                            <a:schemeClr val="bg1"/>
                          </a:solidFill>
                          <a:latin typeface="Century Gothic" panose="020B0502020202020204" pitchFamily="34" charset="0"/>
                          <a:ea typeface="MS PGothic" panose="020B0600070205080204" pitchFamily="34" charset="-128"/>
                          <a:cs typeface="+mn-cs"/>
                        </a:rPr>
                        <a:t>名前 2</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kern="1200" baseline="0">
                          <a:solidFill>
                            <a:schemeClr val="bg1"/>
                          </a:solidFill>
                          <a:latin typeface="Century Gothic" panose="020B0502020202020204" pitchFamily="34" charset="0"/>
                          <a:ea typeface="MS PGothic" panose="020B0600070205080204" pitchFamily="34" charset="-128"/>
                          <a:cs typeface="+mn-cs"/>
                        </a:rPr>
                        <a:t>名前 3</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kern="1200" baseline="0">
                          <a:solidFill>
                            <a:schemeClr val="bg1"/>
                          </a:solidFill>
                          <a:latin typeface="Century Gothic" panose="020B0502020202020204" pitchFamily="34" charset="0"/>
                          <a:ea typeface="MS PGothic" panose="020B0600070205080204" pitchFamily="34" charset="-128"/>
                          <a:cs typeface="+mn-cs"/>
                        </a:rPr>
                        <a:t>名前 4</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kern="1200" baseline="0">
                          <a:solidFill>
                            <a:schemeClr val="bg1"/>
                          </a:solidFill>
                          <a:latin typeface="Century Gothic" panose="020B0502020202020204" pitchFamily="34" charset="0"/>
                          <a:ea typeface="MS PGothic" panose="020B0600070205080204" pitchFamily="34" charset="-128"/>
                          <a:cs typeface="+mn-cs"/>
                        </a:rPr>
                        <a:t>名前 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7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9098341"/>
                  </a:ext>
                </a:extLst>
              </a:tr>
              <a:tr h="155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kern="1200" baseline="0">
                          <a:solidFill>
                            <a:schemeClr val="bg1"/>
                          </a:solidFill>
                          <a:latin typeface="Century Gothic" panose="020B0502020202020204" pitchFamily="34" charset="0"/>
                          <a:ea typeface="MS PGothic" panose="020B0600070205080204" pitchFamily="34" charset="-128"/>
                          <a:cs typeface="+mn-cs"/>
                        </a:rPr>
                        <a:t>チーム 3:</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kern="1200" baseline="0">
                          <a:solidFill>
                            <a:schemeClr val="bg1"/>
                          </a:solidFill>
                          <a:latin typeface="Century Gothic" panose="020B0502020202020204" pitchFamily="34" charset="0"/>
                          <a:ea typeface="MS PGothic" panose="020B0600070205080204" pitchFamily="34" charset="-128"/>
                          <a:cs typeface="+mn-cs"/>
                        </a:rPr>
                        <a:t>名前 1</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kern="1200" baseline="0">
                          <a:solidFill>
                            <a:schemeClr val="bg1"/>
                          </a:solidFill>
                          <a:latin typeface="Century Gothic" panose="020B0502020202020204" pitchFamily="34" charset="0"/>
                          <a:ea typeface="MS PGothic" panose="020B0600070205080204" pitchFamily="34" charset="-128"/>
                          <a:cs typeface="+mn-cs"/>
                        </a:rPr>
                        <a:t>名前 2</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kern="1200" baseline="0">
                          <a:solidFill>
                            <a:schemeClr val="bg1"/>
                          </a:solidFill>
                          <a:latin typeface="Century Gothic" panose="020B0502020202020204" pitchFamily="34" charset="0"/>
                          <a:ea typeface="MS PGothic" panose="020B0600070205080204" pitchFamily="34" charset="-128"/>
                          <a:cs typeface="+mn-cs"/>
                        </a:rPr>
                        <a:t>名前 3</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kern="1200" baseline="0">
                          <a:solidFill>
                            <a:schemeClr val="bg1"/>
                          </a:solidFill>
                          <a:latin typeface="Century Gothic" panose="020B0502020202020204" pitchFamily="34" charset="0"/>
                          <a:ea typeface="MS PGothic" panose="020B0600070205080204" pitchFamily="34" charset="-128"/>
                          <a:cs typeface="+mn-cs"/>
                        </a:rPr>
                        <a:t>名前 4</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kern="1200" baseline="0">
                          <a:solidFill>
                            <a:schemeClr val="bg1"/>
                          </a:solidFill>
                          <a:latin typeface="Century Gothic" panose="020B0502020202020204" pitchFamily="34" charset="0"/>
                          <a:ea typeface="MS PGothic" panose="020B0600070205080204" pitchFamily="34" charset="-128"/>
                          <a:cs typeface="+mn-cs"/>
                        </a:rPr>
                        <a:t>名前 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94209273"/>
                  </a:ext>
                </a:extLst>
              </a:tr>
            </a:tbl>
          </a:graphicData>
        </a:graphic>
      </p:graphicFrame>
      <p:sp>
        <p:nvSpPr>
          <p:cNvPr id="73" name="Rectangle 72">
            <a:extLst>
              <a:ext uri="{FF2B5EF4-FFF2-40B4-BE49-F238E27FC236}">
                <a16:creationId xmlns:a16="http://schemas.microsoft.com/office/drawing/2014/main" id="{8BB39D36-EF59-78F0-1BDF-5D696F33214E}"/>
              </a:ext>
            </a:extLst>
          </p:cNvPr>
          <p:cNvSpPr>
            <a:spLocks noChangeAspect="1"/>
          </p:cNvSpPr>
          <p:nvPr/>
        </p:nvSpPr>
        <p:spPr>
          <a:xfrm>
            <a:off x="7046981" y="6645218"/>
            <a:ext cx="137160" cy="13716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75" name="TextBox 74">
            <a:extLst>
              <a:ext uri="{FF2B5EF4-FFF2-40B4-BE49-F238E27FC236}">
                <a16:creationId xmlns:a16="http://schemas.microsoft.com/office/drawing/2014/main" id="{5529F469-E525-B53B-C0AC-11AFAE55D853}"/>
              </a:ext>
            </a:extLst>
          </p:cNvPr>
          <p:cNvSpPr txBox="1"/>
          <p:nvPr/>
        </p:nvSpPr>
        <p:spPr>
          <a:xfrm>
            <a:off x="7234012" y="6652243"/>
            <a:ext cx="927764" cy="123111"/>
          </a:xfrm>
          <a:prstGeom prst="rect">
            <a:avLst/>
          </a:prstGeom>
          <a:noFill/>
        </p:spPr>
        <p:txBody>
          <a:bodyPr wrap="square" lIns="0" tIns="0" rIns="0" bIns="0">
            <a:spAutoFit/>
          </a:bodyPr>
          <a:lstStyle/>
          <a:p>
            <a:pPr rtl="0"/>
            <a:r>
              <a:rPr lang="ja-JP" sz="800">
                <a:solidFill>
                  <a:schemeClr val="tx1">
                    <a:lumMod val="75000"/>
                    <a:lumOff val="25000"/>
                  </a:schemeClr>
                </a:solidFill>
                <a:latin typeface="Century Gothic" panose="020B0502020202020204" pitchFamily="34" charset="0"/>
                <a:ea typeface="MS PGothic" panose="020B0600070205080204" pitchFamily="34" charset="-128"/>
              </a:rPr>
              <a:t>予定</a:t>
            </a:r>
          </a:p>
        </p:txBody>
      </p:sp>
      <p:sp>
        <p:nvSpPr>
          <p:cNvPr id="76" name="Rectangle 75">
            <a:extLst>
              <a:ext uri="{FF2B5EF4-FFF2-40B4-BE49-F238E27FC236}">
                <a16:creationId xmlns:a16="http://schemas.microsoft.com/office/drawing/2014/main" id="{5BB5741C-CA59-F9C4-608B-B96B465EFABE}"/>
              </a:ext>
            </a:extLst>
          </p:cNvPr>
          <p:cNvSpPr>
            <a:spLocks noChangeAspect="1"/>
          </p:cNvSpPr>
          <p:nvPr/>
        </p:nvSpPr>
        <p:spPr>
          <a:xfrm>
            <a:off x="7815860" y="6645218"/>
            <a:ext cx="137160" cy="137160"/>
          </a:xfrm>
          <a:prstGeom prst="rect">
            <a:avLst/>
          </a:prstGeom>
          <a:solidFill>
            <a:srgbClr val="AA6A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77" name="TextBox 76">
            <a:extLst>
              <a:ext uri="{FF2B5EF4-FFF2-40B4-BE49-F238E27FC236}">
                <a16:creationId xmlns:a16="http://schemas.microsoft.com/office/drawing/2014/main" id="{E9ECC541-7C8B-3714-78C4-1EBE436392BE}"/>
              </a:ext>
            </a:extLst>
          </p:cNvPr>
          <p:cNvSpPr txBox="1"/>
          <p:nvPr/>
        </p:nvSpPr>
        <p:spPr>
          <a:xfrm>
            <a:off x="8002891" y="6652243"/>
            <a:ext cx="785658" cy="123111"/>
          </a:xfrm>
          <a:prstGeom prst="rect">
            <a:avLst/>
          </a:prstGeom>
          <a:noFill/>
        </p:spPr>
        <p:txBody>
          <a:bodyPr wrap="square" lIns="0" tIns="0" rIns="0" bIns="0">
            <a:spAutoFit/>
          </a:bodyPr>
          <a:lstStyle/>
          <a:p>
            <a:pPr rtl="0"/>
            <a:r>
              <a:rPr lang="ja-JP" sz="800">
                <a:solidFill>
                  <a:schemeClr val="tx1">
                    <a:lumMod val="75000"/>
                    <a:lumOff val="25000"/>
                  </a:schemeClr>
                </a:solidFill>
                <a:latin typeface="Century Gothic" panose="020B0502020202020204" pitchFamily="34" charset="0"/>
                <a:ea typeface="MS PGothic" panose="020B0600070205080204" pitchFamily="34" charset="-128"/>
              </a:rPr>
              <a:t>実績</a:t>
            </a:r>
          </a:p>
        </p:txBody>
      </p:sp>
      <p:sp>
        <p:nvSpPr>
          <p:cNvPr id="79" name="Rectangle 78">
            <a:extLst>
              <a:ext uri="{FF2B5EF4-FFF2-40B4-BE49-F238E27FC236}">
                <a16:creationId xmlns:a16="http://schemas.microsoft.com/office/drawing/2014/main" id="{FAE4F61E-75A9-43B6-DA76-09918AEE0ACD}"/>
              </a:ext>
            </a:extLst>
          </p:cNvPr>
          <p:cNvSpPr>
            <a:spLocks noChangeAspect="1"/>
          </p:cNvSpPr>
          <p:nvPr/>
        </p:nvSpPr>
        <p:spPr>
          <a:xfrm>
            <a:off x="8847565" y="6645218"/>
            <a:ext cx="137160" cy="13716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80" name="TextBox 79">
            <a:extLst>
              <a:ext uri="{FF2B5EF4-FFF2-40B4-BE49-F238E27FC236}">
                <a16:creationId xmlns:a16="http://schemas.microsoft.com/office/drawing/2014/main" id="{A3367FF5-C685-3424-EDE5-88F2CF478B80}"/>
              </a:ext>
            </a:extLst>
          </p:cNvPr>
          <p:cNvSpPr txBox="1"/>
          <p:nvPr/>
        </p:nvSpPr>
        <p:spPr>
          <a:xfrm>
            <a:off x="9043740" y="6652243"/>
            <a:ext cx="835530" cy="123111"/>
          </a:xfrm>
          <a:prstGeom prst="rect">
            <a:avLst/>
          </a:prstGeom>
          <a:noFill/>
        </p:spPr>
        <p:txBody>
          <a:bodyPr wrap="square" lIns="0" tIns="0" rIns="0" bIns="0">
            <a:spAutoFit/>
          </a:bodyPr>
          <a:lstStyle/>
          <a:p>
            <a:pPr rtl="0"/>
            <a:r>
              <a:rPr lang="ja-JP" sz="800">
                <a:solidFill>
                  <a:schemeClr val="tx1">
                    <a:lumMod val="75000"/>
                    <a:lumOff val="25000"/>
                  </a:schemeClr>
                </a:solidFill>
                <a:latin typeface="Century Gothic" panose="020B0502020202020204" pitchFamily="34" charset="0"/>
                <a:ea typeface="MS PGothic" panose="020B0600070205080204" pitchFamily="34" charset="-128"/>
              </a:rPr>
              <a:t>予定</a:t>
            </a:r>
          </a:p>
        </p:txBody>
      </p:sp>
      <p:sp>
        <p:nvSpPr>
          <p:cNvPr id="81" name="Rectangle 80">
            <a:extLst>
              <a:ext uri="{FF2B5EF4-FFF2-40B4-BE49-F238E27FC236}">
                <a16:creationId xmlns:a16="http://schemas.microsoft.com/office/drawing/2014/main" id="{7B68453F-CA65-482E-0A5C-E89F18C03952}"/>
              </a:ext>
            </a:extLst>
          </p:cNvPr>
          <p:cNvSpPr>
            <a:spLocks noChangeAspect="1"/>
          </p:cNvSpPr>
          <p:nvPr/>
        </p:nvSpPr>
        <p:spPr>
          <a:xfrm>
            <a:off x="9616444" y="6645218"/>
            <a:ext cx="137160" cy="137160"/>
          </a:xfrm>
          <a:prstGeom prst="rect">
            <a:avLst/>
          </a:prstGeom>
          <a:solidFill>
            <a:srgbClr val="42AA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82" name="TextBox 81">
            <a:extLst>
              <a:ext uri="{FF2B5EF4-FFF2-40B4-BE49-F238E27FC236}">
                <a16:creationId xmlns:a16="http://schemas.microsoft.com/office/drawing/2014/main" id="{5E998F98-9340-4AD6-6C17-EF0BC0CEC5AA}"/>
              </a:ext>
            </a:extLst>
          </p:cNvPr>
          <p:cNvSpPr txBox="1"/>
          <p:nvPr/>
        </p:nvSpPr>
        <p:spPr>
          <a:xfrm>
            <a:off x="9812619" y="6652243"/>
            <a:ext cx="802281" cy="123111"/>
          </a:xfrm>
          <a:prstGeom prst="rect">
            <a:avLst/>
          </a:prstGeom>
          <a:noFill/>
        </p:spPr>
        <p:txBody>
          <a:bodyPr wrap="square" lIns="0" tIns="0" rIns="0" bIns="0">
            <a:spAutoFit/>
          </a:bodyPr>
          <a:lstStyle/>
          <a:p>
            <a:pPr rtl="0"/>
            <a:r>
              <a:rPr lang="ja-JP" sz="800">
                <a:solidFill>
                  <a:schemeClr val="tx1">
                    <a:lumMod val="75000"/>
                    <a:lumOff val="25000"/>
                  </a:schemeClr>
                </a:solidFill>
                <a:latin typeface="Century Gothic" panose="020B0502020202020204" pitchFamily="34" charset="0"/>
                <a:ea typeface="MS PGothic" panose="020B0600070205080204" pitchFamily="34" charset="-128"/>
              </a:rPr>
              <a:t>実績</a:t>
            </a:r>
          </a:p>
        </p:txBody>
      </p:sp>
      <p:sp>
        <p:nvSpPr>
          <p:cNvPr id="84" name="Rectangle 83">
            <a:extLst>
              <a:ext uri="{FF2B5EF4-FFF2-40B4-BE49-F238E27FC236}">
                <a16:creationId xmlns:a16="http://schemas.microsoft.com/office/drawing/2014/main" id="{E89B829A-89A1-8B21-0127-D72F2FD49AEF}"/>
              </a:ext>
            </a:extLst>
          </p:cNvPr>
          <p:cNvSpPr>
            <a:spLocks noChangeAspect="1"/>
          </p:cNvSpPr>
          <p:nvPr/>
        </p:nvSpPr>
        <p:spPr>
          <a:xfrm>
            <a:off x="10598278" y="6645218"/>
            <a:ext cx="137160" cy="13716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85" name="TextBox 84">
            <a:extLst>
              <a:ext uri="{FF2B5EF4-FFF2-40B4-BE49-F238E27FC236}">
                <a16:creationId xmlns:a16="http://schemas.microsoft.com/office/drawing/2014/main" id="{34CE20A6-B652-6EE0-250B-8566492F9E3B}"/>
              </a:ext>
            </a:extLst>
          </p:cNvPr>
          <p:cNvSpPr txBox="1"/>
          <p:nvPr/>
        </p:nvSpPr>
        <p:spPr>
          <a:xfrm>
            <a:off x="10785309" y="6652243"/>
            <a:ext cx="669130" cy="123111"/>
          </a:xfrm>
          <a:prstGeom prst="rect">
            <a:avLst/>
          </a:prstGeom>
          <a:noFill/>
        </p:spPr>
        <p:txBody>
          <a:bodyPr wrap="square" lIns="0" tIns="0" rIns="0" bIns="0">
            <a:spAutoFit/>
          </a:bodyPr>
          <a:lstStyle/>
          <a:p>
            <a:pPr rtl="0"/>
            <a:r>
              <a:rPr lang="ja-JP" sz="800">
                <a:solidFill>
                  <a:schemeClr val="tx1">
                    <a:lumMod val="75000"/>
                    <a:lumOff val="25000"/>
                  </a:schemeClr>
                </a:solidFill>
                <a:latin typeface="Century Gothic" panose="020B0502020202020204" pitchFamily="34" charset="0"/>
                <a:ea typeface="MS PGothic" panose="020B0600070205080204" pitchFamily="34" charset="-128"/>
              </a:rPr>
              <a:t>予定</a:t>
            </a:r>
          </a:p>
        </p:txBody>
      </p:sp>
      <p:sp>
        <p:nvSpPr>
          <p:cNvPr id="86" name="Rectangle 85">
            <a:extLst>
              <a:ext uri="{FF2B5EF4-FFF2-40B4-BE49-F238E27FC236}">
                <a16:creationId xmlns:a16="http://schemas.microsoft.com/office/drawing/2014/main" id="{20606DFB-BE5B-97B5-DE1B-7CE73CB3B154}"/>
              </a:ext>
            </a:extLst>
          </p:cNvPr>
          <p:cNvSpPr>
            <a:spLocks noChangeAspect="1"/>
          </p:cNvSpPr>
          <p:nvPr/>
        </p:nvSpPr>
        <p:spPr>
          <a:xfrm>
            <a:off x="11367157" y="6645218"/>
            <a:ext cx="137160" cy="137160"/>
          </a:xfrm>
          <a:prstGeom prst="rect">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87" name="TextBox 86">
            <a:extLst>
              <a:ext uri="{FF2B5EF4-FFF2-40B4-BE49-F238E27FC236}">
                <a16:creationId xmlns:a16="http://schemas.microsoft.com/office/drawing/2014/main" id="{AD664FE9-8231-4346-CD09-F00BD4D0DACF}"/>
              </a:ext>
            </a:extLst>
          </p:cNvPr>
          <p:cNvSpPr txBox="1"/>
          <p:nvPr/>
        </p:nvSpPr>
        <p:spPr>
          <a:xfrm>
            <a:off x="11554188" y="6652243"/>
            <a:ext cx="731290" cy="123111"/>
          </a:xfrm>
          <a:prstGeom prst="rect">
            <a:avLst/>
          </a:prstGeom>
          <a:noFill/>
        </p:spPr>
        <p:txBody>
          <a:bodyPr wrap="square" lIns="0" tIns="0" rIns="0" bIns="0">
            <a:spAutoFit/>
          </a:bodyPr>
          <a:lstStyle/>
          <a:p>
            <a:pPr rtl="0"/>
            <a:r>
              <a:rPr lang="ja-JP" sz="800">
                <a:solidFill>
                  <a:schemeClr val="tx1">
                    <a:lumMod val="75000"/>
                    <a:lumOff val="25000"/>
                  </a:schemeClr>
                </a:solidFill>
                <a:latin typeface="Century Gothic" panose="020B0502020202020204" pitchFamily="34" charset="0"/>
                <a:ea typeface="MS PGothic" panose="020B0600070205080204" pitchFamily="34" charset="-128"/>
              </a:rPr>
              <a:t>実績</a:t>
            </a:r>
          </a:p>
        </p:txBody>
      </p:sp>
      <p:cxnSp>
        <p:nvCxnSpPr>
          <p:cNvPr id="35" name="Straight Connector 34">
            <a:extLst>
              <a:ext uri="{FF2B5EF4-FFF2-40B4-BE49-F238E27FC236}">
                <a16:creationId xmlns:a16="http://schemas.microsoft.com/office/drawing/2014/main" id="{A5762040-BDB4-A8EF-EFF5-49A4DF1AA4B4}"/>
              </a:ext>
            </a:extLst>
          </p:cNvPr>
          <p:cNvCxnSpPr>
            <a:cxnSpLocks/>
          </p:cNvCxnSpPr>
          <p:nvPr/>
        </p:nvCxnSpPr>
        <p:spPr>
          <a:xfrm>
            <a:off x="4877769" y="1718221"/>
            <a:ext cx="0" cy="4841848"/>
          </a:xfrm>
          <a:prstGeom prst="line">
            <a:avLst/>
          </a:prstGeom>
          <a:ln w="12700">
            <a:solidFill>
              <a:schemeClr val="accent5">
                <a:lumMod val="7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90" name="Straight Connector 89">
            <a:extLst>
              <a:ext uri="{FF2B5EF4-FFF2-40B4-BE49-F238E27FC236}">
                <a16:creationId xmlns:a16="http://schemas.microsoft.com/office/drawing/2014/main" id="{BCD4DA1F-ECA0-1373-1AE0-48923FCD142B}"/>
              </a:ext>
            </a:extLst>
          </p:cNvPr>
          <p:cNvCxnSpPr>
            <a:cxnSpLocks/>
          </p:cNvCxnSpPr>
          <p:nvPr/>
        </p:nvCxnSpPr>
        <p:spPr>
          <a:xfrm>
            <a:off x="2134158" y="1718221"/>
            <a:ext cx="0" cy="4841848"/>
          </a:xfrm>
          <a:prstGeom prst="line">
            <a:avLst/>
          </a:prstGeom>
          <a:ln w="12700">
            <a:solidFill>
              <a:srgbClr val="C00000"/>
            </a:solidFill>
            <a:prstDash val="sysDash"/>
          </a:ln>
        </p:spPr>
        <p:style>
          <a:lnRef idx="1">
            <a:schemeClr val="accent2"/>
          </a:lnRef>
          <a:fillRef idx="0">
            <a:schemeClr val="accent2"/>
          </a:fillRef>
          <a:effectRef idx="0">
            <a:schemeClr val="accent2"/>
          </a:effectRef>
          <a:fontRef idx="minor">
            <a:schemeClr val="tx1"/>
          </a:fontRef>
        </p:style>
      </p:cxnSp>
      <p:sp>
        <p:nvSpPr>
          <p:cNvPr id="91" name="Pentagon 90">
            <a:extLst>
              <a:ext uri="{FF2B5EF4-FFF2-40B4-BE49-F238E27FC236}">
                <a16:creationId xmlns:a16="http://schemas.microsoft.com/office/drawing/2014/main" id="{7C9A400B-AFD0-7178-8F72-B1EA5DA25286}"/>
              </a:ext>
            </a:extLst>
          </p:cNvPr>
          <p:cNvSpPr/>
          <p:nvPr/>
        </p:nvSpPr>
        <p:spPr>
          <a:xfrm>
            <a:off x="2126742" y="1529496"/>
            <a:ext cx="731290" cy="274320"/>
          </a:xfrm>
          <a:prstGeom prst="homePlate">
            <a:avLst>
              <a:gd name="adj" fmla="val 29205"/>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800" b="1">
                <a:solidFill>
                  <a:schemeClr val="bg1"/>
                </a:solidFill>
                <a:latin typeface="Century Gothic" panose="020B0502020202020204" pitchFamily="34" charset="0"/>
                <a:ea typeface="MS PGothic" panose="020B0600070205080204" pitchFamily="34" charset="-128"/>
              </a:rPr>
              <a:t>キックオフ</a:t>
            </a:r>
          </a:p>
        </p:txBody>
      </p:sp>
      <p:sp>
        <p:nvSpPr>
          <p:cNvPr id="92" name="Pentagon 91">
            <a:extLst>
              <a:ext uri="{FF2B5EF4-FFF2-40B4-BE49-F238E27FC236}">
                <a16:creationId xmlns:a16="http://schemas.microsoft.com/office/drawing/2014/main" id="{EFACBFE0-7187-70BC-21A9-73EF63A56F0D}"/>
              </a:ext>
            </a:extLst>
          </p:cNvPr>
          <p:cNvSpPr/>
          <p:nvPr/>
        </p:nvSpPr>
        <p:spPr>
          <a:xfrm>
            <a:off x="4869263" y="1529496"/>
            <a:ext cx="731290" cy="274320"/>
          </a:xfrm>
          <a:prstGeom prst="homePlate">
            <a:avLst>
              <a:gd name="adj" fmla="val 29205"/>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800" b="1">
                <a:solidFill>
                  <a:schemeClr val="bg1"/>
                </a:solidFill>
                <a:latin typeface="Century Gothic" panose="020B0502020202020204" pitchFamily="34" charset="0"/>
                <a:ea typeface="MS PGothic" panose="020B0600070205080204" pitchFamily="34" charset="-128"/>
              </a:rPr>
              <a:t>マイルストーン</a:t>
            </a:r>
          </a:p>
        </p:txBody>
      </p:sp>
      <p:cxnSp>
        <p:nvCxnSpPr>
          <p:cNvPr id="93" name="Straight Connector 92">
            <a:extLst>
              <a:ext uri="{FF2B5EF4-FFF2-40B4-BE49-F238E27FC236}">
                <a16:creationId xmlns:a16="http://schemas.microsoft.com/office/drawing/2014/main" id="{FCC2DA65-F26E-7DA5-B96E-AB28F507C661}"/>
              </a:ext>
            </a:extLst>
          </p:cNvPr>
          <p:cNvCxnSpPr>
            <a:cxnSpLocks/>
          </p:cNvCxnSpPr>
          <p:nvPr/>
        </p:nvCxnSpPr>
        <p:spPr>
          <a:xfrm>
            <a:off x="8154935" y="1718221"/>
            <a:ext cx="0" cy="4841848"/>
          </a:xfrm>
          <a:prstGeom prst="line">
            <a:avLst/>
          </a:prstGeom>
          <a:ln w="12700">
            <a:solidFill>
              <a:schemeClr val="accent4">
                <a:lumMod val="75000"/>
              </a:schemeClr>
            </a:solidFill>
            <a:prstDash val="sysDash"/>
          </a:ln>
        </p:spPr>
        <p:style>
          <a:lnRef idx="1">
            <a:schemeClr val="accent2"/>
          </a:lnRef>
          <a:fillRef idx="0">
            <a:schemeClr val="accent2"/>
          </a:fillRef>
          <a:effectRef idx="0">
            <a:schemeClr val="accent2"/>
          </a:effectRef>
          <a:fontRef idx="minor">
            <a:schemeClr val="tx1"/>
          </a:fontRef>
        </p:style>
      </p:cxnSp>
      <p:sp>
        <p:nvSpPr>
          <p:cNvPr id="94" name="Pentagon 93">
            <a:extLst>
              <a:ext uri="{FF2B5EF4-FFF2-40B4-BE49-F238E27FC236}">
                <a16:creationId xmlns:a16="http://schemas.microsoft.com/office/drawing/2014/main" id="{3F3A7C17-2689-C7A7-72F0-FA2530507189}"/>
              </a:ext>
            </a:extLst>
          </p:cNvPr>
          <p:cNvSpPr/>
          <p:nvPr/>
        </p:nvSpPr>
        <p:spPr>
          <a:xfrm>
            <a:off x="8146429" y="1529496"/>
            <a:ext cx="731290" cy="274320"/>
          </a:xfrm>
          <a:prstGeom prst="homePlate">
            <a:avLst>
              <a:gd name="adj" fmla="val 29205"/>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800" b="1">
                <a:solidFill>
                  <a:schemeClr val="bg1"/>
                </a:solidFill>
                <a:latin typeface="Century Gothic" panose="020B0502020202020204" pitchFamily="34" charset="0"/>
                <a:ea typeface="MS PGothic" panose="020B0600070205080204" pitchFamily="34" charset="-128"/>
              </a:rPr>
              <a:t>マイルストーン</a:t>
            </a:r>
          </a:p>
        </p:txBody>
      </p:sp>
      <p:cxnSp>
        <p:nvCxnSpPr>
          <p:cNvPr id="95" name="Straight Connector 94">
            <a:extLst>
              <a:ext uri="{FF2B5EF4-FFF2-40B4-BE49-F238E27FC236}">
                <a16:creationId xmlns:a16="http://schemas.microsoft.com/office/drawing/2014/main" id="{C455D55F-E7DA-BD9C-EDD5-306915580000}"/>
              </a:ext>
            </a:extLst>
          </p:cNvPr>
          <p:cNvCxnSpPr>
            <a:cxnSpLocks/>
          </p:cNvCxnSpPr>
          <p:nvPr/>
        </p:nvCxnSpPr>
        <p:spPr>
          <a:xfrm>
            <a:off x="10220390" y="1718221"/>
            <a:ext cx="0" cy="4841848"/>
          </a:xfrm>
          <a:prstGeom prst="line">
            <a:avLst/>
          </a:prstGeom>
          <a:ln w="12700">
            <a:solidFill>
              <a:schemeClr val="accent6">
                <a:lumMod val="75000"/>
              </a:schemeClr>
            </a:solidFill>
            <a:prstDash val="sysDash"/>
          </a:ln>
        </p:spPr>
        <p:style>
          <a:lnRef idx="1">
            <a:schemeClr val="accent2"/>
          </a:lnRef>
          <a:fillRef idx="0">
            <a:schemeClr val="accent2"/>
          </a:fillRef>
          <a:effectRef idx="0">
            <a:schemeClr val="accent2"/>
          </a:effectRef>
          <a:fontRef idx="minor">
            <a:schemeClr val="tx1"/>
          </a:fontRef>
        </p:style>
      </p:cxnSp>
      <p:sp>
        <p:nvSpPr>
          <p:cNvPr id="96" name="Pentagon 95">
            <a:extLst>
              <a:ext uri="{FF2B5EF4-FFF2-40B4-BE49-F238E27FC236}">
                <a16:creationId xmlns:a16="http://schemas.microsoft.com/office/drawing/2014/main" id="{AD624D30-7961-B4CB-AA97-D172BED2793E}"/>
              </a:ext>
            </a:extLst>
          </p:cNvPr>
          <p:cNvSpPr/>
          <p:nvPr/>
        </p:nvSpPr>
        <p:spPr>
          <a:xfrm>
            <a:off x="10211884" y="1529496"/>
            <a:ext cx="731290"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800" b="1">
                <a:solidFill>
                  <a:schemeClr val="bg1"/>
                </a:solidFill>
                <a:latin typeface="Century Gothic" panose="020B0502020202020204" pitchFamily="34" charset="0"/>
                <a:ea typeface="MS PGothic" panose="020B0600070205080204" pitchFamily="34" charset="-128"/>
              </a:rPr>
              <a:t>マイルストーン</a:t>
            </a:r>
          </a:p>
        </p:txBody>
      </p:sp>
      <p:cxnSp>
        <p:nvCxnSpPr>
          <p:cNvPr id="97" name="Straight Connector 96">
            <a:extLst>
              <a:ext uri="{FF2B5EF4-FFF2-40B4-BE49-F238E27FC236}">
                <a16:creationId xmlns:a16="http://schemas.microsoft.com/office/drawing/2014/main" id="{DF192BA0-D90F-A044-0A3E-93E92DE56209}"/>
              </a:ext>
            </a:extLst>
          </p:cNvPr>
          <p:cNvCxnSpPr>
            <a:cxnSpLocks/>
          </p:cNvCxnSpPr>
          <p:nvPr/>
        </p:nvCxnSpPr>
        <p:spPr>
          <a:xfrm>
            <a:off x="11352602" y="1718221"/>
            <a:ext cx="0" cy="4841848"/>
          </a:xfrm>
          <a:prstGeom prst="line">
            <a:avLst/>
          </a:prstGeom>
          <a:ln w="12700">
            <a:solidFill>
              <a:srgbClr val="92D050"/>
            </a:solidFill>
            <a:prstDash val="sysDash"/>
          </a:ln>
        </p:spPr>
        <p:style>
          <a:lnRef idx="1">
            <a:schemeClr val="accent2"/>
          </a:lnRef>
          <a:fillRef idx="0">
            <a:schemeClr val="accent2"/>
          </a:fillRef>
          <a:effectRef idx="0">
            <a:schemeClr val="accent2"/>
          </a:effectRef>
          <a:fontRef idx="minor">
            <a:schemeClr val="tx1"/>
          </a:fontRef>
        </p:style>
      </p:cxnSp>
      <p:sp>
        <p:nvSpPr>
          <p:cNvPr id="98" name="Pentagon 97">
            <a:extLst>
              <a:ext uri="{FF2B5EF4-FFF2-40B4-BE49-F238E27FC236}">
                <a16:creationId xmlns:a16="http://schemas.microsoft.com/office/drawing/2014/main" id="{9201A78B-3CBA-5846-D090-67486E0DF655}"/>
              </a:ext>
            </a:extLst>
          </p:cNvPr>
          <p:cNvSpPr/>
          <p:nvPr/>
        </p:nvSpPr>
        <p:spPr>
          <a:xfrm>
            <a:off x="11344096" y="1529496"/>
            <a:ext cx="731290" cy="274320"/>
          </a:xfrm>
          <a:prstGeom prst="homePlate">
            <a:avLst>
              <a:gd name="adj" fmla="val 29205"/>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800" b="1">
                <a:solidFill>
                  <a:schemeClr val="bg1"/>
                </a:solidFill>
                <a:latin typeface="Century Gothic" panose="020B0502020202020204" pitchFamily="34" charset="0"/>
                <a:ea typeface="MS PGothic" panose="020B0600070205080204" pitchFamily="34" charset="-128"/>
              </a:rPr>
              <a:t>サインオフ</a:t>
            </a:r>
          </a:p>
        </p:txBody>
      </p:sp>
      <p:sp>
        <p:nvSpPr>
          <p:cNvPr id="42" name="Pentagon 41">
            <a:extLst>
              <a:ext uri="{FF2B5EF4-FFF2-40B4-BE49-F238E27FC236}">
                <a16:creationId xmlns:a16="http://schemas.microsoft.com/office/drawing/2014/main" id="{A7B9AFC1-804C-A8C0-48CD-10E98514B978}"/>
              </a:ext>
            </a:extLst>
          </p:cNvPr>
          <p:cNvSpPr/>
          <p:nvPr/>
        </p:nvSpPr>
        <p:spPr>
          <a:xfrm>
            <a:off x="2139501" y="2375847"/>
            <a:ext cx="2080808" cy="274320"/>
          </a:xfrm>
          <a:prstGeom prst="homePlate">
            <a:avLst>
              <a:gd name="adj" fmla="val 29205"/>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1</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46" name="Pentagon 45">
            <a:extLst>
              <a:ext uri="{FF2B5EF4-FFF2-40B4-BE49-F238E27FC236}">
                <a16:creationId xmlns:a16="http://schemas.microsoft.com/office/drawing/2014/main" id="{02B80429-D737-CE12-6F1A-14FAE5C72CDA}"/>
              </a:ext>
            </a:extLst>
          </p:cNvPr>
          <p:cNvSpPr/>
          <p:nvPr/>
        </p:nvSpPr>
        <p:spPr>
          <a:xfrm>
            <a:off x="2139501" y="2692371"/>
            <a:ext cx="2080808" cy="274320"/>
          </a:xfrm>
          <a:prstGeom prst="homePlate">
            <a:avLst>
              <a:gd name="adj" fmla="val 29205"/>
            </a:avLst>
          </a:prstGeom>
          <a:solidFill>
            <a:srgbClr val="AA6A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1</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49" name="Pentagon 48">
            <a:extLst>
              <a:ext uri="{FF2B5EF4-FFF2-40B4-BE49-F238E27FC236}">
                <a16:creationId xmlns:a16="http://schemas.microsoft.com/office/drawing/2014/main" id="{1EB540EA-E90B-FD59-3EC9-8215397880EF}"/>
              </a:ext>
            </a:extLst>
          </p:cNvPr>
          <p:cNvSpPr/>
          <p:nvPr/>
        </p:nvSpPr>
        <p:spPr>
          <a:xfrm>
            <a:off x="2139501" y="3560414"/>
            <a:ext cx="2080808" cy="274320"/>
          </a:xfrm>
          <a:prstGeom prst="homePlate">
            <a:avLst>
              <a:gd name="adj" fmla="val 29205"/>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3</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50" name="Pentagon 49">
            <a:extLst>
              <a:ext uri="{FF2B5EF4-FFF2-40B4-BE49-F238E27FC236}">
                <a16:creationId xmlns:a16="http://schemas.microsoft.com/office/drawing/2014/main" id="{691B2157-6FF2-20D3-3863-C1139A4F19C3}"/>
              </a:ext>
            </a:extLst>
          </p:cNvPr>
          <p:cNvSpPr/>
          <p:nvPr/>
        </p:nvSpPr>
        <p:spPr>
          <a:xfrm>
            <a:off x="3403604" y="3876938"/>
            <a:ext cx="1690045" cy="274320"/>
          </a:xfrm>
          <a:prstGeom prst="homePlate">
            <a:avLst>
              <a:gd name="adj" fmla="val 29205"/>
            </a:avLst>
          </a:prstGeom>
          <a:solidFill>
            <a:srgbClr val="42AA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3</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51" name="Pentagon 50">
            <a:extLst>
              <a:ext uri="{FF2B5EF4-FFF2-40B4-BE49-F238E27FC236}">
                <a16:creationId xmlns:a16="http://schemas.microsoft.com/office/drawing/2014/main" id="{B00D1B39-D909-0A6A-681C-1E13C0A5DCBD}"/>
              </a:ext>
            </a:extLst>
          </p:cNvPr>
          <p:cNvSpPr/>
          <p:nvPr/>
        </p:nvSpPr>
        <p:spPr>
          <a:xfrm>
            <a:off x="3118341" y="5126326"/>
            <a:ext cx="2080808"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6</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52" name="Pentagon 51">
            <a:extLst>
              <a:ext uri="{FF2B5EF4-FFF2-40B4-BE49-F238E27FC236}">
                <a16:creationId xmlns:a16="http://schemas.microsoft.com/office/drawing/2014/main" id="{3C121F24-BB39-365D-25D2-E1D54FCFD62A}"/>
              </a:ext>
            </a:extLst>
          </p:cNvPr>
          <p:cNvSpPr/>
          <p:nvPr/>
        </p:nvSpPr>
        <p:spPr>
          <a:xfrm>
            <a:off x="3321544" y="5442850"/>
            <a:ext cx="2080808" cy="274320"/>
          </a:xfrm>
          <a:prstGeom prst="homePlate">
            <a:avLst>
              <a:gd name="adj" fmla="val 29205"/>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6</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53" name="Pentagon 52">
            <a:extLst>
              <a:ext uri="{FF2B5EF4-FFF2-40B4-BE49-F238E27FC236}">
                <a16:creationId xmlns:a16="http://schemas.microsoft.com/office/drawing/2014/main" id="{5ED1CC7D-B93B-86D5-A31F-4D0125976183}"/>
              </a:ext>
            </a:extLst>
          </p:cNvPr>
          <p:cNvSpPr/>
          <p:nvPr/>
        </p:nvSpPr>
        <p:spPr>
          <a:xfrm>
            <a:off x="4501662" y="2375847"/>
            <a:ext cx="2862353" cy="274320"/>
          </a:xfrm>
          <a:prstGeom prst="homePlate">
            <a:avLst>
              <a:gd name="adj" fmla="val 29205"/>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2</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57" name="Pentagon 56">
            <a:extLst>
              <a:ext uri="{FF2B5EF4-FFF2-40B4-BE49-F238E27FC236}">
                <a16:creationId xmlns:a16="http://schemas.microsoft.com/office/drawing/2014/main" id="{1F709953-1798-032A-F43A-4714AE144BD8}"/>
              </a:ext>
            </a:extLst>
          </p:cNvPr>
          <p:cNvSpPr/>
          <p:nvPr/>
        </p:nvSpPr>
        <p:spPr>
          <a:xfrm>
            <a:off x="5093649" y="2692371"/>
            <a:ext cx="2878044" cy="274320"/>
          </a:xfrm>
          <a:prstGeom prst="homePlate">
            <a:avLst>
              <a:gd name="adj" fmla="val 29205"/>
            </a:avLst>
          </a:prstGeom>
          <a:solidFill>
            <a:srgbClr val="AA6A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2</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58" name="Pentagon 57">
            <a:extLst>
              <a:ext uri="{FF2B5EF4-FFF2-40B4-BE49-F238E27FC236}">
                <a16:creationId xmlns:a16="http://schemas.microsoft.com/office/drawing/2014/main" id="{8ECD9D77-24C6-D44E-7721-8B5B7BD17E17}"/>
              </a:ext>
            </a:extLst>
          </p:cNvPr>
          <p:cNvSpPr/>
          <p:nvPr/>
        </p:nvSpPr>
        <p:spPr>
          <a:xfrm>
            <a:off x="4507561" y="3560414"/>
            <a:ext cx="4237853" cy="274320"/>
          </a:xfrm>
          <a:prstGeom prst="homePlate">
            <a:avLst>
              <a:gd name="adj" fmla="val 29205"/>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4</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59" name="Pentagon 58">
            <a:extLst>
              <a:ext uri="{FF2B5EF4-FFF2-40B4-BE49-F238E27FC236}">
                <a16:creationId xmlns:a16="http://schemas.microsoft.com/office/drawing/2014/main" id="{112F6DA2-DA8B-852F-1C4C-055B59FDE999}"/>
              </a:ext>
            </a:extLst>
          </p:cNvPr>
          <p:cNvSpPr/>
          <p:nvPr/>
        </p:nvSpPr>
        <p:spPr>
          <a:xfrm>
            <a:off x="5771665" y="3876938"/>
            <a:ext cx="4779099" cy="274320"/>
          </a:xfrm>
          <a:prstGeom prst="homePlate">
            <a:avLst>
              <a:gd name="adj" fmla="val 29205"/>
            </a:avLst>
          </a:prstGeom>
          <a:solidFill>
            <a:srgbClr val="42AA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4</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65" name="Pentagon 64">
            <a:extLst>
              <a:ext uri="{FF2B5EF4-FFF2-40B4-BE49-F238E27FC236}">
                <a16:creationId xmlns:a16="http://schemas.microsoft.com/office/drawing/2014/main" id="{2C1EFCCD-4E83-F74F-254D-E948664E26CC}"/>
              </a:ext>
            </a:extLst>
          </p:cNvPr>
          <p:cNvSpPr/>
          <p:nvPr/>
        </p:nvSpPr>
        <p:spPr>
          <a:xfrm>
            <a:off x="9901122" y="4310691"/>
            <a:ext cx="1690045" cy="274320"/>
          </a:xfrm>
          <a:prstGeom prst="homePlate">
            <a:avLst>
              <a:gd name="adj" fmla="val 29205"/>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5</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66" name="Pentagon 65">
            <a:extLst>
              <a:ext uri="{FF2B5EF4-FFF2-40B4-BE49-F238E27FC236}">
                <a16:creationId xmlns:a16="http://schemas.microsoft.com/office/drawing/2014/main" id="{BD438A60-A8C6-B071-959E-24B5CDE1C642}"/>
              </a:ext>
            </a:extLst>
          </p:cNvPr>
          <p:cNvSpPr/>
          <p:nvPr/>
        </p:nvSpPr>
        <p:spPr>
          <a:xfrm>
            <a:off x="10188625" y="4627215"/>
            <a:ext cx="1690045" cy="274320"/>
          </a:xfrm>
          <a:prstGeom prst="homePlate">
            <a:avLst>
              <a:gd name="adj" fmla="val 29205"/>
            </a:avLst>
          </a:prstGeom>
          <a:solidFill>
            <a:srgbClr val="42AA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5</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67" name="Pentagon 66">
            <a:extLst>
              <a:ext uri="{FF2B5EF4-FFF2-40B4-BE49-F238E27FC236}">
                <a16:creationId xmlns:a16="http://schemas.microsoft.com/office/drawing/2014/main" id="{254A1B5E-70FD-5478-6B9D-708F322BA97F}"/>
              </a:ext>
            </a:extLst>
          </p:cNvPr>
          <p:cNvSpPr/>
          <p:nvPr/>
        </p:nvSpPr>
        <p:spPr>
          <a:xfrm>
            <a:off x="4361948" y="5866643"/>
            <a:ext cx="2080808"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dirty="0">
                <a:solidFill>
                  <a:schemeClr val="bg1"/>
                </a:solidFill>
                <a:latin typeface="Century Gothic" panose="020B0502020202020204" pitchFamily="34" charset="0"/>
                <a:ea typeface="MS PGothic" panose="020B0600070205080204" pitchFamily="34" charset="-128"/>
              </a:rPr>
              <a:t>タスク 7</a:t>
            </a:r>
            <a:r>
              <a:rPr lang="ja-JP" sz="1000" dirty="0">
                <a:solidFill>
                  <a:schemeClr val="bg1"/>
                </a:solidFill>
                <a:latin typeface="Century Gothic" panose="020B0502020202020204" pitchFamily="34" charset="0"/>
                <a:ea typeface="MS PGothic" panose="020B0600070205080204" pitchFamily="34" charset="-128"/>
              </a:rPr>
              <a:t>: 日付</a:t>
            </a:r>
          </a:p>
        </p:txBody>
      </p:sp>
      <p:sp>
        <p:nvSpPr>
          <p:cNvPr id="68" name="Pentagon 67">
            <a:extLst>
              <a:ext uri="{FF2B5EF4-FFF2-40B4-BE49-F238E27FC236}">
                <a16:creationId xmlns:a16="http://schemas.microsoft.com/office/drawing/2014/main" id="{DF34F973-9160-94E6-B5EA-36F0FF64942D}"/>
              </a:ext>
            </a:extLst>
          </p:cNvPr>
          <p:cNvSpPr/>
          <p:nvPr/>
        </p:nvSpPr>
        <p:spPr>
          <a:xfrm>
            <a:off x="4565151" y="6183167"/>
            <a:ext cx="2080808" cy="274320"/>
          </a:xfrm>
          <a:prstGeom prst="homePlate">
            <a:avLst>
              <a:gd name="adj" fmla="val 29205"/>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7</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69" name="Pentagon 68">
            <a:extLst>
              <a:ext uri="{FF2B5EF4-FFF2-40B4-BE49-F238E27FC236}">
                <a16:creationId xmlns:a16="http://schemas.microsoft.com/office/drawing/2014/main" id="{C8080978-417D-767E-96CD-68A1A1DD889C}"/>
              </a:ext>
            </a:extLst>
          </p:cNvPr>
          <p:cNvSpPr/>
          <p:nvPr/>
        </p:nvSpPr>
        <p:spPr>
          <a:xfrm>
            <a:off x="6834555" y="5126326"/>
            <a:ext cx="2977651"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8</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70" name="Pentagon 69">
            <a:extLst>
              <a:ext uri="{FF2B5EF4-FFF2-40B4-BE49-F238E27FC236}">
                <a16:creationId xmlns:a16="http://schemas.microsoft.com/office/drawing/2014/main" id="{71346AB3-726F-6E27-4DF4-70281F9A9B25}"/>
              </a:ext>
            </a:extLst>
          </p:cNvPr>
          <p:cNvSpPr/>
          <p:nvPr/>
        </p:nvSpPr>
        <p:spPr>
          <a:xfrm>
            <a:off x="7037758" y="5442850"/>
            <a:ext cx="3512999" cy="274320"/>
          </a:xfrm>
          <a:prstGeom prst="homePlate">
            <a:avLst>
              <a:gd name="adj" fmla="val 29205"/>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8</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71" name="Pentagon 70">
            <a:extLst>
              <a:ext uri="{FF2B5EF4-FFF2-40B4-BE49-F238E27FC236}">
                <a16:creationId xmlns:a16="http://schemas.microsoft.com/office/drawing/2014/main" id="{7D228E8D-32C1-41BD-76F1-E926092A4064}"/>
              </a:ext>
            </a:extLst>
          </p:cNvPr>
          <p:cNvSpPr/>
          <p:nvPr/>
        </p:nvSpPr>
        <p:spPr>
          <a:xfrm>
            <a:off x="8523641" y="5866643"/>
            <a:ext cx="2080808"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9</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72" name="Pentagon 71">
            <a:extLst>
              <a:ext uri="{FF2B5EF4-FFF2-40B4-BE49-F238E27FC236}">
                <a16:creationId xmlns:a16="http://schemas.microsoft.com/office/drawing/2014/main" id="{8B5E780D-1019-AF7D-66E0-E97E27281761}"/>
              </a:ext>
            </a:extLst>
          </p:cNvPr>
          <p:cNvSpPr/>
          <p:nvPr/>
        </p:nvSpPr>
        <p:spPr>
          <a:xfrm>
            <a:off x="8182707" y="6183167"/>
            <a:ext cx="3408459" cy="274320"/>
          </a:xfrm>
          <a:prstGeom prst="homePlate">
            <a:avLst>
              <a:gd name="adj" fmla="val 29205"/>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000" b="1">
                <a:solidFill>
                  <a:schemeClr val="bg1"/>
                </a:solidFill>
                <a:latin typeface="Century Gothic" panose="020B0502020202020204" pitchFamily="34" charset="0"/>
                <a:ea typeface="MS PGothic" panose="020B0600070205080204" pitchFamily="34" charset="-128"/>
              </a:rPr>
              <a:t>タスク 9</a:t>
            </a:r>
            <a:r>
              <a:rPr lang="ja-JP" sz="1000">
                <a:solidFill>
                  <a:schemeClr val="bg1"/>
                </a:solidFill>
                <a:latin typeface="Century Gothic" panose="020B0502020202020204" pitchFamily="34" charset="0"/>
                <a:ea typeface="MS PGothic" panose="020B0600070205080204" pitchFamily="34" charset="-128"/>
              </a:rPr>
              <a:t>: 日付</a:t>
            </a:r>
          </a:p>
        </p:txBody>
      </p:sp>
      <p:sp>
        <p:nvSpPr>
          <p:cNvPr id="2" name="TextBox 1">
            <a:extLst>
              <a:ext uri="{FF2B5EF4-FFF2-40B4-BE49-F238E27FC236}">
                <a16:creationId xmlns:a16="http://schemas.microsoft.com/office/drawing/2014/main" id="{844FBB74-6660-C9C3-60AE-A7D7868D4536}"/>
              </a:ext>
            </a:extLst>
          </p:cNvPr>
          <p:cNvSpPr txBox="1"/>
          <p:nvPr/>
        </p:nvSpPr>
        <p:spPr>
          <a:xfrm>
            <a:off x="27043" y="6554622"/>
            <a:ext cx="6755328" cy="276999"/>
          </a:xfrm>
          <a:prstGeom prst="rect">
            <a:avLst/>
          </a:prstGeom>
          <a:noFill/>
        </p:spPr>
        <p:txBody>
          <a:bodyPr wrap="square" rtlCol="0">
            <a:spAutoFit/>
          </a:bodyPr>
          <a:lstStyle/>
          <a:p>
            <a:pPr marL="0" marR="0" algn="ctr" rtl="0"/>
            <a:r>
              <a:rPr lang="ja-JP" sz="1200" i="1">
                <a:solidFill>
                  <a:srgbClr val="001033"/>
                </a:solidFill>
                <a:effectLst/>
                <a:latin typeface="Century Gothic" panose="020B0502020202020204" pitchFamily="34" charset="0"/>
                <a:ea typeface="MS PGothic" panose="020B0600070205080204" pitchFamily="34" charset="-128"/>
                <a:cs typeface="Century Gothic" panose="020B0502020202020204" pitchFamily="34" charset="0"/>
              </a:rPr>
              <a:t>Smartsheet, Inc. 提供</a:t>
            </a:r>
          </a:p>
        </p:txBody>
      </p:sp>
    </p:spTree>
    <p:extLst>
      <p:ext uri="{BB962C8B-B14F-4D97-AF65-F5344CB8AC3E}">
        <p14:creationId xmlns:p14="http://schemas.microsoft.com/office/powerpoint/2010/main" val="402832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518333500"/>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4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16013</TotalTime>
  <Words>411</Words>
  <Application>Microsoft Office PowerPoint</Application>
  <PresentationFormat>Widescreen</PresentationFormat>
  <Paragraphs>75</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Sun Ye</cp:lastModifiedBy>
  <cp:revision>224</cp:revision>
  <cp:lastPrinted>2020-08-31T22:23:58Z</cp:lastPrinted>
  <dcterms:created xsi:type="dcterms:W3CDTF">2021-07-07T23:54:57Z</dcterms:created>
  <dcterms:modified xsi:type="dcterms:W3CDTF">2025-05-01T08:02:32Z</dcterms:modified>
</cp:coreProperties>
</file>