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7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56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83892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エリアにプロジェクトのタスクを入力します。 </a:t>
            </a:r>
          </a:p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グラフの下のキーに各ラベルの所有者を入力します。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バーを調整してタスクごとの時間の長さを表します。それぞれのバーやグラフ エリアの中に、開始日と終了日、期日、マイルストーンの日付、またはその他のタスク情報を追加します。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7" y="353237"/>
            <a:ext cx="7221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用のシンプルなプロジェクト タイムライン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シンプルなプロジェクト タイムライン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346378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07579" y="1277572"/>
            <a:ext cx="71006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955015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要レビュー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5" y="3149464"/>
            <a:ext cx="1582812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73613" y="4553383"/>
            <a:ext cx="466038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637507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5963115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637507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5963115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637507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5963115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637507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5963115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63750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5963115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637170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596277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63543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5961040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635095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596070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ja-JP" sz="8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今日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 – 00/00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872CBB-0750-0ABA-6966-7269696B8A4D}"/>
              </a:ext>
            </a:extLst>
          </p:cNvPr>
          <p:cNvSpPr txBox="1"/>
          <p:nvPr/>
        </p:nvSpPr>
        <p:spPr>
          <a:xfrm>
            <a:off x="448962" y="6199930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ja-JP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Smartsheet, Inc. 提供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111767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</a:t>
                      </a: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8</TotalTime>
  <Words>322</Words>
  <Application>Microsoft Office PowerPoint</Application>
  <PresentationFormat>Widescreen</PresentationFormat>
  <Paragraphs>50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Sun Ye</cp:lastModifiedBy>
  <cp:revision>6</cp:revision>
  <cp:lastPrinted>2020-08-31T22:23:58Z</cp:lastPrinted>
  <dcterms:created xsi:type="dcterms:W3CDTF">2020-10-13T17:45:05Z</dcterms:created>
  <dcterms:modified xsi:type="dcterms:W3CDTF">2025-05-01T07:56:28Z</dcterms:modified>
</cp:coreProperties>
</file>