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7" r:id="rId2"/>
    <p:sldId id="362" r:id="rId3"/>
    <p:sldId id="363"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81" autoAdjust="0"/>
    <p:restoredTop sz="95714"/>
  </p:normalViewPr>
  <p:slideViewPr>
    <p:cSldViewPr snapToGrid="0" snapToObjects="1">
      <p:cViewPr varScale="1">
        <p:scale>
          <a:sx n="102" d="100"/>
          <a:sy n="102" d="100"/>
        </p:scale>
        <p:origin x="144" y="20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81162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54283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54470"/>
            <a:ext cx="7127156" cy="584775"/>
          </a:xfrm>
          <a:prstGeom prst="rect">
            <a:avLst/>
          </a:prstGeom>
          <a:noFill/>
          <a:effectLst/>
        </p:spPr>
        <p:txBody>
          <a:bodyPr wrap="square" rtlCol="0">
            <a:spAutoFit/>
          </a:bodyPr>
          <a:lstStyle/>
          <a:p>
            <a:pPr rtl="0"/>
            <a:r>
              <a:rPr lang="ja-JP" sz="3200" b="1">
                <a:solidFill>
                  <a:schemeClr val="tx1">
                    <a:lumMod val="65000"/>
                    <a:lumOff val="35000"/>
                  </a:schemeClr>
                </a:solidFill>
                <a:latin typeface="Century Gothic" panose="020B0502020202020204" pitchFamily="34" charset="0"/>
                <a:ea typeface="MS PGothic" panose="020B0600070205080204" pitchFamily="34" charset="-128"/>
              </a:rPr>
              <a:t>シンプルなプロジェクト計画テンプレート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589752" cy="3907119"/>
          </a:xfrm>
          <a:prstGeom prst="rect">
            <a:avLst/>
          </a:prstGeom>
          <a:noFill/>
        </p:spPr>
        <p:txBody>
          <a:bodyPr wrap="square" rtlCol="0">
            <a:spAutoFit/>
          </a:bodyPr>
          <a:lstStyle/>
          <a:p>
            <a:pPr algn="l" rtl="0">
              <a:lnSpc>
                <a:spcPct val="150000"/>
              </a:lnSpc>
              <a:spcBef>
                <a:spcPts val="0"/>
              </a:spcBef>
              <a:spcAft>
                <a:spcPts val="1200"/>
              </a:spcAft>
            </a:pPr>
            <a:r>
              <a:rPr lang="ja-JP" sz="1600" b="1" i="0" u="none" strike="noStrike" dirty="0">
                <a:solidFill>
                  <a:srgbClr val="000000"/>
                </a:solidFill>
                <a:effectLst/>
                <a:latin typeface="Century Gothic" panose="020B0502020202020204" pitchFamily="34" charset="0"/>
                <a:ea typeface="MS PGothic" panose="020B0600070205080204" pitchFamily="34" charset="-128"/>
              </a:rPr>
              <a:t>このテンプレートの使用場面: </a:t>
            </a:r>
            <a:r>
              <a:rPr lang="ja-JP" sz="1600" b="0" i="0" u="none" strike="noStrike" dirty="0">
                <a:solidFill>
                  <a:srgbClr val="000000"/>
                </a:solidFill>
                <a:effectLst/>
                <a:latin typeface="Century Gothic" panose="020B0502020202020204" pitchFamily="34" charset="0"/>
                <a:ea typeface="MS PGothic" panose="020B0600070205080204" pitchFamily="34" charset="-128"/>
              </a:rPr>
              <a:t>この 1 枚のスライドのテンプレートは、1 年間にわたるプロジェクトの成果物、タスク、およびタスク タイムラインを、シンプルな形式で提示する必要があるプロジェクト マネージャーに最適です。</a:t>
            </a:r>
          </a:p>
          <a:p>
            <a:pPr algn="l" rtl="0">
              <a:lnSpc>
                <a:spcPct val="150000"/>
              </a:lnSpc>
              <a:spcBef>
                <a:spcPts val="0"/>
              </a:spcBef>
              <a:spcAft>
                <a:spcPts val="1200"/>
              </a:spcAft>
            </a:pPr>
            <a:r>
              <a:rPr lang="ja-JP" sz="16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600" b="0" i="0" u="none" strike="noStrike" dirty="0">
                <a:solidFill>
                  <a:srgbClr val="000000"/>
                </a:solidFill>
                <a:effectLst/>
                <a:latin typeface="Century Gothic" panose="020B0502020202020204" pitchFamily="34" charset="0"/>
                <a:ea typeface="MS PGothic" panose="020B0600070205080204" pitchFamily="34" charset="-128"/>
              </a:rPr>
              <a:t>このテンプレートは、各タスクの期間を示す横棒グラフを備えたわかりやすい表レイアウトを特徴としています。「今日」のインジケーターを使用することで、完了したタスク、進行中のタスク、保留中のタスクを簡単に確認できます。タスクとタイムラインはプロジェクトに合わせてカスタマイズできます。</a:t>
            </a:r>
          </a:p>
        </p:txBody>
      </p:sp>
      <p:pic>
        <p:nvPicPr>
          <p:cNvPr id="2" name="Picture 1">
            <a:extLst>
              <a:ext uri="{FF2B5EF4-FFF2-40B4-BE49-F238E27FC236}">
                <a16:creationId xmlns:a16="http://schemas.microsoft.com/office/drawing/2014/main" id="{07BAABE0-0A15-4160-E48A-34D0A01E67C5}"/>
              </a:ext>
            </a:extLst>
          </p:cNvPr>
          <p:cNvPicPr>
            <a:picLocks noChangeAspect="1"/>
          </p:cNvPicPr>
          <p:nvPr/>
        </p:nvPicPr>
        <p:blipFill>
          <a:blip r:embed="rId3"/>
          <a:stretch>
            <a:fillRect/>
          </a:stretch>
        </p:blipFill>
        <p:spPr>
          <a:xfrm>
            <a:off x="6473952" y="1655064"/>
            <a:ext cx="5364945" cy="3017781"/>
          </a:xfrm>
          <a:prstGeom prst="rect">
            <a:avLst/>
          </a:prstGeom>
          <a:effectLst>
            <a:outerShdw blurRad="152400" dist="38100" dir="2700000" sx="101000" sy="101000" algn="ctr" rotWithShape="0">
              <a:srgbClr val="000000">
                <a:alpha val="40000"/>
              </a:srgb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a:solidFill>
                  <a:schemeClr val="tx1">
                    <a:lumMod val="65000"/>
                    <a:lumOff val="35000"/>
                  </a:schemeClr>
                </a:solidFill>
                <a:latin typeface="Century Gothic" panose="020B0502020202020204" pitchFamily="34" charset="0"/>
                <a:ea typeface="MS PGothic" panose="020B0600070205080204" pitchFamily="34" charset="-128"/>
              </a:rPr>
              <a:t>シンプルなプロジェクト計画テンプレート</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1721919707"/>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 月</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2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3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4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5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6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7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8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9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10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11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12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ja-JP" sz="1200" b="0" baseline="0" dirty="0">
                          <a:solidFill>
                            <a:schemeClr val="tx1"/>
                          </a:solidFill>
                          <a:latin typeface="Century Gothic" panose="020B0502020202020204" pitchFamily="34" charset="0"/>
                          <a:ea typeface="MS PGothic" panose="020B0600070205080204" pitchFamily="34" charset="-128"/>
                        </a:rPr>
                        <a:t>タスク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baseline="0">
                          <a:solidFill>
                            <a:schemeClr val="tx1"/>
                          </a:solidFill>
                          <a:latin typeface="Century Gothic" panose="020B0502020202020204" pitchFamily="34" charset="0"/>
                          <a:ea typeface="MS PGothic" panose="020B0600070205080204" pitchFamily="34" charset="-128"/>
                        </a:rPr>
                        <a:t>タスクの説明</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baseline="0">
                          <a:solidFill>
                            <a:schemeClr val="tx1"/>
                          </a:solidFill>
                          <a:latin typeface="Century Gothic" panose="020B0502020202020204" pitchFamily="34" charset="0"/>
                          <a:ea typeface="MS PGothic" panose="020B0600070205080204" pitchFamily="34" charset="-128"/>
                        </a:rPr>
                        <a:t>その他の説明</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dirty="0">
                <a:solidFill>
                  <a:schemeClr val="tx1"/>
                </a:solidFill>
                <a:latin typeface="Century Gothic" panose="020B0502020202020204" pitchFamily="34" charset="0"/>
                <a:ea typeface="MS PGothic" panose="020B0600070205080204" pitchFamily="34" charset="-128"/>
              </a:rPr>
              <a:t>タイトル</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dirty="0">
                <a:solidFill>
                  <a:schemeClr val="tx1"/>
                </a:solidFill>
                <a:latin typeface="Century Gothic" panose="020B0502020202020204" pitchFamily="34" charset="0"/>
                <a:ea typeface="MS PGothic" panose="020B0600070205080204" pitchFamily="34" charset="-128"/>
              </a:rPr>
              <a:t>タイトル</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800">
                <a:solidFill>
                  <a:schemeClr val="tx1"/>
                </a:solidFill>
                <a:latin typeface="Century Gothic" panose="020B0502020202020204" pitchFamily="34" charset="0"/>
                <a:ea typeface="MS PGothic" panose="020B0600070205080204" pitchFamily="34" charset="-128"/>
              </a:rPr>
              <a:t>今日</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b="1">
                <a:solidFill>
                  <a:schemeClr val="tx1">
                    <a:lumMod val="65000"/>
                    <a:lumOff val="35000"/>
                  </a:schemeClr>
                </a:solidFill>
                <a:latin typeface="Century Gothic" panose="020B0502020202020204" pitchFamily="34" charset="0"/>
                <a:ea typeface="MS PGothic" panose="020B0600070205080204" pitchFamily="34" charset="-128"/>
              </a:rPr>
              <a:t>サンプル</a:t>
            </a:r>
            <a:r>
              <a:rPr lang="ja-JP">
                <a:solidFill>
                  <a:schemeClr val="tx1">
                    <a:lumMod val="65000"/>
                    <a:lumOff val="35000"/>
                  </a:schemeClr>
                </a:solidFill>
                <a:latin typeface="Century Gothic" panose="020B0502020202020204" pitchFamily="34" charset="0"/>
                <a:ea typeface="MS PGothic" panose="020B0600070205080204" pitchFamily="34" charset="-128"/>
              </a:rPr>
              <a:t> シンプルなプロジェクト計画テンプレート</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3430679208"/>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 月</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2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3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4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5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6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7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8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9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10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11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12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ja-JP" sz="1200" b="0" baseline="0" dirty="0">
                          <a:solidFill>
                            <a:schemeClr val="tx1"/>
                          </a:solidFill>
                          <a:latin typeface="Century Gothic" panose="020B0502020202020204" pitchFamily="34" charset="0"/>
                          <a:ea typeface="MS PGothic" panose="020B0600070205080204" pitchFamily="34" charset="-128"/>
                        </a:rPr>
                        <a:t>プロジェクト範囲</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ja-JP" sz="1200" b="0" baseline="0">
                          <a:solidFill>
                            <a:schemeClr val="tx1"/>
                          </a:solidFill>
                          <a:latin typeface="Century Gothic" panose="020B0502020202020204" pitchFamily="34" charset="0"/>
                          <a:ea typeface="MS PGothic" panose="020B0600070205080204" pitchFamily="34" charset="-128"/>
                        </a:rPr>
                        <a:t>目標の定義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ja-JP" sz="1200" baseline="0" dirty="0">
                          <a:solidFill>
                            <a:schemeClr val="tx1"/>
                          </a:solidFill>
                          <a:latin typeface="Century Gothic" panose="020B0502020202020204" pitchFamily="34" charset="0"/>
                          <a:ea typeface="MS PGothic" panose="020B0600070205080204" pitchFamily="34" charset="-128"/>
                        </a:rPr>
                        <a:t>関係者との面談のスケジュール設定</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baseline="0" dirty="0">
                        <a:solidFill>
                          <a:srgbClr val="FF0000"/>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ja-JP" sz="1200" b="0" baseline="0">
                          <a:solidFill>
                            <a:schemeClr val="tx1"/>
                          </a:solidFill>
                          <a:latin typeface="Century Gothic" panose="020B0502020202020204" pitchFamily="34" charset="0"/>
                          <a:ea typeface="MS PGothic" panose="020B0600070205080204" pitchFamily="34" charset="-128"/>
                        </a:rPr>
                        <a:t>作業範囲の記述</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タスクの分解</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責任の割り当て</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関係者とのレビュー</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dirty="0">
                          <a:solidFill>
                            <a:schemeClr val="tx1"/>
                          </a:solidFill>
                          <a:latin typeface="Century Gothic" panose="020B0502020202020204" pitchFamily="34" charset="0"/>
                          <a:ea typeface="MS PGothic" panose="020B0600070205080204" pitchFamily="34" charset="-128"/>
                          <a:cs typeface="+mn-cs"/>
                        </a:rPr>
                        <a:t>プロジェクト </a:t>
                      </a:r>
                      <a:br>
                        <a:rPr lang="en-US" altLang="ja-JP" sz="1200" b="0" kern="1200" baseline="0" dirty="0">
                          <a:solidFill>
                            <a:schemeClr val="tx1"/>
                          </a:solidFill>
                          <a:latin typeface="Century Gothic" panose="020B0502020202020204" pitchFamily="34" charset="0"/>
                          <a:ea typeface="MS PGothic" panose="020B0600070205080204" pitchFamily="34" charset="-128"/>
                          <a:cs typeface="+mn-cs"/>
                        </a:rPr>
                      </a:br>
                      <a:r>
                        <a:rPr lang="ja-JP" sz="1200" b="0" kern="1200" baseline="0" dirty="0">
                          <a:solidFill>
                            <a:schemeClr val="tx1"/>
                          </a:solidFill>
                          <a:latin typeface="Century Gothic" panose="020B0502020202020204" pitchFamily="34" charset="0"/>
                          <a:ea typeface="MS PGothic" panose="020B0600070205080204" pitchFamily="34" charset="-128"/>
                          <a:cs typeface="+mn-cs"/>
                        </a:rPr>
                        <a:t>スケジュール</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各タスクの期間の見積もり</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マイルストーンの設定</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ガント チャートの作成</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5352"/>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5352"/>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800">
                <a:solidFill>
                  <a:schemeClr val="tx1"/>
                </a:solidFill>
                <a:latin typeface="Century Gothic" panose="020B0502020202020204" pitchFamily="34" charset="0"/>
                <a:ea typeface="MS PGothic" panose="020B0600070205080204" pitchFamily="34" charset="-128"/>
              </a:rPr>
              <a:t>今日</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2B341BF5-F040-C8D5-B61F-49FE7BE47F39}"/>
              </a:ext>
            </a:extLst>
          </p:cNvPr>
          <p:cNvSpPr txBox="1"/>
          <p:nvPr/>
        </p:nvSpPr>
        <p:spPr>
          <a:xfrm>
            <a:off x="448962" y="6577178"/>
            <a:ext cx="11262535" cy="276999"/>
          </a:xfrm>
          <a:prstGeom prst="rect">
            <a:avLst/>
          </a:prstGeom>
          <a:noFill/>
        </p:spPr>
        <p:txBody>
          <a:bodyPr wrap="square" rtlCol="0">
            <a:spAutoFit/>
          </a:bodyPr>
          <a:lstStyle/>
          <a:p>
            <a:pPr marL="0" marR="0" algn="ctr" rtl="0"/>
            <a:r>
              <a:rPr lang="ja-JP" sz="1200" i="1">
                <a:solidFill>
                  <a:srgbClr val="001033"/>
                </a:solidFill>
                <a:effectLst/>
                <a:latin typeface="Century Gothic" panose="020B0502020202020204" pitchFamily="34" charset="0"/>
                <a:ea typeface="MS PGothic" panose="020B0600070205080204" pitchFamily="34" charset="-128"/>
                <a:cs typeface="Century Gothic" panose="020B0502020202020204" pitchFamily="34" charset="0"/>
              </a:rPr>
              <a:t>Smartsheet, Inc. 提供</a:t>
            </a:r>
          </a:p>
        </p:txBody>
      </p:sp>
    </p:spTree>
    <p:extLst>
      <p:ext uri="{BB962C8B-B14F-4D97-AF65-F5344CB8AC3E}">
        <p14:creationId xmlns:p14="http://schemas.microsoft.com/office/powerpoint/2010/main" val="281084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19832679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15329</TotalTime>
  <Words>368</Words>
  <Application>Microsoft Office PowerPoint</Application>
  <PresentationFormat>Widescreen</PresentationFormat>
  <Paragraphs>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Sun Ye</cp:lastModifiedBy>
  <cp:revision>155</cp:revision>
  <cp:lastPrinted>2020-08-31T22:23:58Z</cp:lastPrinted>
  <dcterms:created xsi:type="dcterms:W3CDTF">2021-07-07T23:54:57Z</dcterms:created>
  <dcterms:modified xsi:type="dcterms:W3CDTF">2025-05-01T07:53:50Z</dcterms:modified>
</cp:coreProperties>
</file>