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4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1194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304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300" dirty="0"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683892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グラフ エリアにプロジェクトのタスクを入力します。 </a:t>
            </a:r>
          </a:p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グラフの下のキーに各ラベルの所有者を入力します。 </a:t>
            </a:r>
          </a:p>
          <a:p>
            <a:endParaRPr lang="en-US" sz="16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バーを調整してタスクごとの時間の長さを表します。それぞれのバーやグラフ エリアの中に、開始日と終了日、期日、マイルストーンの日付、またはその他のタスク情報を追加します。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シンプルなガント チャート 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5" y="6477000"/>
            <a:ext cx="697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シンプルなガント チャート テンプレート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867310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507579" y="1277572"/>
            <a:ext cx="710069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722936" y="1745545"/>
            <a:ext cx="95501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 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05717" y="2213518"/>
            <a:ext cx="955015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要レビュー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53775" y="2681491"/>
            <a:ext cx="3885877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53775" y="3149464"/>
            <a:ext cx="1582812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46285" y="3617437"/>
            <a:ext cx="1395257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795966" y="4085410"/>
            <a:ext cx="194368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9273613" y="4553383"/>
            <a:ext cx="466038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9303177" y="5021353"/>
            <a:ext cx="2468880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583946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5909554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583946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5909554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583946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5909554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583946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5909554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58394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590955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58360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590921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58187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590747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58153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590714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4" y="127357"/>
            <a:ext cx="548640" cy="5597491"/>
            <a:chOff x="5331873" y="127357"/>
            <a:chExt cx="548640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ja-JP" sz="800" dirty="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今日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5986412" y="271873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D5755D5-4DA7-844D-A71D-BC507D72C599}"/>
              </a:ext>
            </a:extLst>
          </p:cNvPr>
          <p:cNvSpPr/>
          <p:nvPr/>
        </p:nvSpPr>
        <p:spPr>
          <a:xfrm>
            <a:off x="3846809" y="2681003"/>
            <a:ext cx="1980493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 1 – 00/00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D632F1-23FB-1400-E910-3DE113B5FDED}"/>
              </a:ext>
            </a:extLst>
          </p:cNvPr>
          <p:cNvSpPr txBox="1"/>
          <p:nvPr/>
        </p:nvSpPr>
        <p:spPr>
          <a:xfrm>
            <a:off x="448962" y="6173124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ja-JP" sz="1200" i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Century Gothic" panose="020B0502020202020204" pitchFamily="34" charset="0"/>
              </a:rPr>
              <a:t>Smartsheet, Inc. 提供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890019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3</TotalTime>
  <Words>321</Words>
  <Application>Microsoft Office PowerPoint</Application>
  <PresentationFormat>Widescreen</PresentationFormat>
  <Paragraphs>51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Sun Ye</cp:lastModifiedBy>
  <cp:revision>6</cp:revision>
  <cp:lastPrinted>2020-08-31T22:23:58Z</cp:lastPrinted>
  <dcterms:created xsi:type="dcterms:W3CDTF">2020-10-13T17:45:05Z</dcterms:created>
  <dcterms:modified xsi:type="dcterms:W3CDTF">2025-05-01T07:47:48Z</dcterms:modified>
</cp:coreProperties>
</file>