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5"/>
  </p:notesMasterIdLst>
  <p:sldIdLst>
    <p:sldId id="256" r:id="rId2"/>
    <p:sldId id="262" r:id="rId3"/>
    <p:sldId id="267" r:id="rId4"/>
  </p:sldIdLst>
  <p:sldSz cx="12192000" cy="6858000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Play" panose="02010600030101010101" charset="0"/>
      <p:regular r:id="rId10"/>
      <p:bold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4" roundtripDataSignature="AMtx7miNkLUFK12YSZ3OrmVE9k6VVKck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ED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74D99-D58D-493F-A102-2889C4721953}" v="1" dt="2024-08-22T18:17:26.591"/>
  </p1510:revLst>
</p1510:revInfo>
</file>

<file path=ppt/tableStyles.xml><?xml version="1.0" encoding="utf-8"?>
<a:tblStyleLst xmlns:a="http://schemas.openxmlformats.org/drawingml/2006/main" def="{9F8BEAB2-BD21-4F9D-A5C4-23FAC02F6808}">
  <a:tblStyle styleId="{9F8BEAB2-BD21-4F9D-A5C4-23FAC02F680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40A2053-CA6B-45B9-BB66-AA2DCEEF7E4C}" styleName="Table_1">
    <a:wholeTbl>
      <a:tcTxStyle b="off" i="off">
        <a:font>
          <a:latin typeface="Aptos"/>
          <a:ea typeface="Aptos"/>
          <a:cs typeface="Aptos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E9EC"/>
          </a:solidFill>
        </a:fill>
      </a:tcStyle>
    </a:wholeTbl>
    <a:band1H>
      <a:tcTxStyle/>
      <a:tcStyle>
        <a:tcBdr/>
        <a:fill>
          <a:solidFill>
            <a:srgbClr val="CAD1D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D1D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ptos"/>
          <a:ea typeface="Aptos"/>
          <a:cs typeface="Aptos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ptos"/>
          <a:ea typeface="Aptos"/>
          <a:cs typeface="Aptos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68" autoAdjust="0"/>
    <p:restoredTop sz="94730"/>
  </p:normalViewPr>
  <p:slideViewPr>
    <p:cSldViewPr snapToGrid="0">
      <p:cViewPr>
        <p:scale>
          <a:sx n="100" d="100"/>
          <a:sy n="100" d="100"/>
        </p:scale>
        <p:origin x="13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customschemas.google.com/relationships/presentationmetadata" Target="metadata"/><Relationship Id="rId5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84674D99-D58D-493F-A102-2889C4721953}"/>
    <pc:docChg chg="custSel modSld">
      <pc:chgData name="Bess Dunlevy" userId="dd4b9a8537dbe9d0" providerId="LiveId" clId="{84674D99-D58D-493F-A102-2889C4721953}" dt="2024-08-22T18:17:26.590" v="10" actId="14826"/>
      <pc:docMkLst>
        <pc:docMk/>
      </pc:docMkLst>
      <pc:sldChg chg="modSp mod">
        <pc:chgData name="Bess Dunlevy" userId="dd4b9a8537dbe9d0" providerId="LiveId" clId="{84674D99-D58D-493F-A102-2889C4721953}" dt="2024-08-22T18:17:26.590" v="10" actId="14826"/>
        <pc:sldMkLst>
          <pc:docMk/>
          <pc:sldMk cId="0" sldId="256"/>
        </pc:sldMkLst>
        <pc:spChg chg="mod">
          <ac:chgData name="Bess Dunlevy" userId="dd4b9a8537dbe9d0" providerId="LiveId" clId="{84674D99-D58D-493F-A102-2889C4721953}" dt="2024-08-22T18:16:46.470" v="8" actId="1076"/>
          <ac:spMkLst>
            <pc:docMk/>
            <pc:sldMk cId="0" sldId="256"/>
            <ac:spMk id="6" creationId="{7E4E6464-2958-853F-9B6F-F50156D81A07}"/>
          </ac:spMkLst>
        </pc:spChg>
        <pc:picChg chg="mod">
          <ac:chgData name="Bess Dunlevy" userId="dd4b9a8537dbe9d0" providerId="LiveId" clId="{84674D99-D58D-493F-A102-2889C4721953}" dt="2024-08-22T18:17:26.590" v="10" actId="14826"/>
          <ac:picMkLst>
            <pc:docMk/>
            <pc:sldMk cId="0" sldId="256"/>
            <ac:picMk id="3" creationId="{1AA7FB1A-7B46-44F1-ABCE-3E7D5854ED07}"/>
          </ac:picMkLst>
        </pc:picChg>
      </pc:sldChg>
      <pc:sldChg chg="delSp mod">
        <pc:chgData name="Bess Dunlevy" userId="dd4b9a8537dbe9d0" providerId="LiveId" clId="{84674D99-D58D-493F-A102-2889C4721953}" dt="2024-08-22T18:16:51.534" v="9" actId="478"/>
        <pc:sldMkLst>
          <pc:docMk/>
          <pc:sldMk cId="0" sldId="262"/>
        </pc:sldMkLst>
        <pc:spChg chg="del">
          <ac:chgData name="Bess Dunlevy" userId="dd4b9a8537dbe9d0" providerId="LiveId" clId="{84674D99-D58D-493F-A102-2889C4721953}" dt="2024-08-22T18:16:51.534" v="9" actId="478"/>
          <ac:spMkLst>
            <pc:docMk/>
            <pc:sldMk cId="0" sldId="262"/>
            <ac:spMk id="5" creationId="{B5551CCE-9426-C17C-815F-083774A152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ja-JP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ja-JP" alt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ja-JP" altLang="en-US"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entury Gothic" panose="020B0502020202020204" pitchFamily="34" charset="0"/>
                <a:ea typeface="MS PGothic" panose="020B0600070205080204" pitchFamily="34" charset="-128"/>
              </a:rPr>
              <a:t>1</a:t>
            </a:fld>
            <a:endParaRPr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ja-JP" altLang="en-US" dirty="0"/>
          </a:p>
        </p:txBody>
      </p:sp>
      <p:sp>
        <p:nvSpPr>
          <p:cNvPr id="174" name="Google Shape;17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ja-JP" altLang="en-US" dirty="0"/>
          </a:p>
        </p:txBody>
      </p:sp>
      <p:sp>
        <p:nvSpPr>
          <p:cNvPr id="251" name="Google Shape;25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>
                <a:latin typeface="Century Gothic" panose="020B0502020202020204" pitchFamily="34" charset="0"/>
                <a:ea typeface="MS PGothic" panose="020B0600070205080204" pitchFamily="34" charset="-128"/>
              </a:rPr>
              <a:t>3</a:t>
            </a:fld>
            <a:endParaRPr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Play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 sz="4400" b="0" i="0" u="none" strike="noStrike" cap="none">
                <a:solidFill>
                  <a:schemeClr val="dk1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575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p.smartsheet.com/try-it?trp=78235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0"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白い抽象的な背景">
            <a:extLst>
              <a:ext uri="{FF2B5EF4-FFF2-40B4-BE49-F238E27FC236}">
                <a16:creationId xmlns:a16="http://schemas.microsoft.com/office/drawing/2014/main" id="{311A531D-7998-562D-1B0A-8F77D61AF83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25000"/>
          </a:blip>
          <a:srcRect t="14779" b="15163"/>
          <a:stretch/>
        </p:blipFill>
        <p:spPr>
          <a:xfrm>
            <a:off x="0" y="0"/>
            <a:ext cx="12238975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AA7FB1A-7B46-44F1-ABCE-3E7D5854ED0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317096" y="1807519"/>
            <a:ext cx="7557808" cy="4251267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" name="Google Shape;93;p1">
            <a:hlinkClick r:id="rId6"/>
            <a:extLst>
              <a:ext uri="{FF2B5EF4-FFF2-40B4-BE49-F238E27FC236}">
                <a16:creationId xmlns:a16="http://schemas.microsoft.com/office/drawing/2014/main" id="{033F4873-5F87-EABE-6401-35AC85998D13}"/>
              </a:ext>
            </a:extLst>
          </p:cNvPr>
          <p:cNvPicPr preferRelativeResize="0"/>
          <p:nvPr/>
        </p:nvPicPr>
        <p:blipFill>
          <a:blip r:embed="rId7"/>
          <a:srcRect/>
          <a:stretch/>
        </p:blipFill>
        <p:spPr>
          <a:xfrm>
            <a:off x="8707903" y="403387"/>
            <a:ext cx="3041396" cy="60491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90;p1">
            <a:extLst>
              <a:ext uri="{FF2B5EF4-FFF2-40B4-BE49-F238E27FC236}">
                <a16:creationId xmlns:a16="http://schemas.microsoft.com/office/drawing/2014/main" id="{7E4E6464-2958-853F-9B6F-F50156D81A07}"/>
              </a:ext>
            </a:extLst>
          </p:cNvPr>
          <p:cNvSpPr txBox="1"/>
          <p:nvPr/>
        </p:nvSpPr>
        <p:spPr>
          <a:xfrm>
            <a:off x="361509" y="413689"/>
            <a:ext cx="6014798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3200" b="1" i="0" u="none" strike="noStrike" cap="none" dirty="0"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A3 </a:t>
            </a:r>
            <a:r>
              <a:rPr lang="ja-JP" altLang="en-US" sz="3200" b="1" i="0" u="none" strike="noStrike" cap="none" dirty="0">
                <a:solidFill>
                  <a:srgbClr val="595959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戦略スライド テンプレート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白い抽象的な背景">
            <a:extLst>
              <a:ext uri="{FF2B5EF4-FFF2-40B4-BE49-F238E27FC236}">
                <a16:creationId xmlns:a16="http://schemas.microsoft.com/office/drawing/2014/main" id="{CCDE629A-8F9E-6214-346E-FAAF0AD853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5000"/>
          </a:blip>
          <a:srcRect t="14779" b="15163"/>
          <a:stretch/>
        </p:blipFill>
        <p:spPr>
          <a:xfrm>
            <a:off x="0" y="0"/>
            <a:ext cx="12238975" cy="6858000"/>
          </a:xfrm>
          <a:prstGeom prst="rect">
            <a:avLst/>
          </a:prstGeom>
        </p:spPr>
      </p:pic>
      <p:sp>
        <p:nvSpPr>
          <p:cNvPr id="183" name="Google Shape;183;p7"/>
          <p:cNvSpPr/>
          <p:nvPr/>
        </p:nvSpPr>
        <p:spPr>
          <a:xfrm>
            <a:off x="401082" y="1325528"/>
            <a:ext cx="2651760" cy="1906771"/>
          </a:xfrm>
          <a:prstGeom prst="roundRect">
            <a:avLst>
              <a:gd name="adj" fmla="val 0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274300" tIns="548625" rIns="274300" bIns="18287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サンプル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 b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</p:txBody>
      </p:sp>
      <p:sp>
        <p:nvSpPr>
          <p:cNvPr id="186" name="Google Shape;186;p7"/>
          <p:cNvSpPr/>
          <p:nvPr/>
        </p:nvSpPr>
        <p:spPr>
          <a:xfrm>
            <a:off x="3329044" y="1325528"/>
            <a:ext cx="2651760" cy="1906771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274300" tIns="548625" rIns="274300" bIns="18287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サンプル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 b="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サンプル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サンプル テキスト</a:t>
            </a:r>
          </a:p>
        </p:txBody>
      </p:sp>
      <p:sp>
        <p:nvSpPr>
          <p:cNvPr id="189" name="Google Shape;189;p7"/>
          <p:cNvSpPr/>
          <p:nvPr/>
        </p:nvSpPr>
        <p:spPr>
          <a:xfrm>
            <a:off x="6257007" y="1325528"/>
            <a:ext cx="2651760" cy="1906771"/>
          </a:xfrm>
          <a:prstGeom prst="roundRect">
            <a:avLst>
              <a:gd name="adj" fmla="val 0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274300" tIns="548625" rIns="274300" bIns="18287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サンプル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 b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</p:txBody>
      </p:sp>
      <p:sp>
        <p:nvSpPr>
          <p:cNvPr id="195" name="Google Shape;195;p7"/>
          <p:cNvSpPr/>
          <p:nvPr/>
        </p:nvSpPr>
        <p:spPr>
          <a:xfrm>
            <a:off x="803326" y="1020727"/>
            <a:ext cx="1847273" cy="609600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1 </a:t>
            </a:r>
            <a:r>
              <a:rPr lang="ja-JP" altLang="en-US" sz="1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年目</a:t>
            </a:r>
          </a:p>
        </p:txBody>
      </p:sp>
      <p:sp>
        <p:nvSpPr>
          <p:cNvPr id="196" name="Google Shape;196;p7"/>
          <p:cNvSpPr/>
          <p:nvPr/>
        </p:nvSpPr>
        <p:spPr>
          <a:xfrm>
            <a:off x="3731288" y="1020727"/>
            <a:ext cx="1847273" cy="609600"/>
          </a:xfrm>
          <a:prstGeom prst="flowChartTerminator">
            <a:avLst/>
          </a:pr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2 </a:t>
            </a:r>
            <a:r>
              <a:rPr lang="ja-JP" altLang="en-US" sz="1800" b="1" dirty="0">
                <a:solidFill>
                  <a:schemeClr val="accent4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年目</a:t>
            </a:r>
          </a:p>
        </p:txBody>
      </p:sp>
      <p:sp>
        <p:nvSpPr>
          <p:cNvPr id="197" name="Google Shape;197;p7"/>
          <p:cNvSpPr/>
          <p:nvPr/>
        </p:nvSpPr>
        <p:spPr>
          <a:xfrm>
            <a:off x="6659251" y="1020727"/>
            <a:ext cx="1847273" cy="609600"/>
          </a:xfrm>
          <a:prstGeom prst="flowChartTerminator">
            <a:avLst/>
          </a:prstGeom>
          <a:solidFill>
            <a:schemeClr val="accent5">
              <a:lumMod val="40000"/>
              <a:lumOff val="60000"/>
            </a:schemeClr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3 </a:t>
            </a:r>
            <a:r>
              <a:rPr lang="ja-JP" altLang="en-US" sz="1800" b="1" dirty="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年目</a:t>
            </a:r>
          </a:p>
        </p:txBody>
      </p:sp>
      <p:sp>
        <p:nvSpPr>
          <p:cNvPr id="11" name="Google Shape;90;p1">
            <a:extLst>
              <a:ext uri="{FF2B5EF4-FFF2-40B4-BE49-F238E27FC236}">
                <a16:creationId xmlns:a16="http://schemas.microsoft.com/office/drawing/2014/main" id="{043A42F9-EA0B-435F-4468-8201B0125A11}"/>
              </a:ext>
            </a:extLst>
          </p:cNvPr>
          <p:cNvSpPr txBox="1"/>
          <p:nvPr/>
        </p:nvSpPr>
        <p:spPr>
          <a:xfrm>
            <a:off x="401083" y="377867"/>
            <a:ext cx="11435648" cy="4616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2400" b="1" i="0" u="none" strike="noStrike" cap="none" dirty="0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戦略的イニシアチブ</a:t>
            </a:r>
          </a:p>
        </p:txBody>
      </p:sp>
      <p:sp>
        <p:nvSpPr>
          <p:cNvPr id="13" name="Google Shape;189;p7">
            <a:extLst>
              <a:ext uri="{FF2B5EF4-FFF2-40B4-BE49-F238E27FC236}">
                <a16:creationId xmlns:a16="http://schemas.microsoft.com/office/drawing/2014/main" id="{12C82CE9-AC49-A6A7-7B49-34A193943BA4}"/>
              </a:ext>
            </a:extLst>
          </p:cNvPr>
          <p:cNvSpPr/>
          <p:nvPr/>
        </p:nvSpPr>
        <p:spPr>
          <a:xfrm>
            <a:off x="9184970" y="1325528"/>
            <a:ext cx="2651760" cy="1906771"/>
          </a:xfrm>
          <a:prstGeom prst="roundRect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274300" tIns="548625" rIns="274300" bIns="182875" anchor="t" anchorCtr="0">
            <a:no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サンプル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 b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  <a:p>
            <a:pPr marL="28575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lang="ja-JP" altLang="en-US" sz="120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Century Gothic"/>
              <a:sym typeface="Century Gothic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</a:pPr>
            <a:r>
              <a:rPr lang="ja-JP" altLang="en-US" sz="12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サ</a:t>
            </a:r>
            <a:r>
              <a:rPr lang="ja-JP" altLang="en-US" sz="12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ンプル テキスト</a:t>
            </a:r>
          </a:p>
        </p:txBody>
      </p:sp>
      <p:sp>
        <p:nvSpPr>
          <p:cNvPr id="14" name="Google Shape;197;p7">
            <a:extLst>
              <a:ext uri="{FF2B5EF4-FFF2-40B4-BE49-F238E27FC236}">
                <a16:creationId xmlns:a16="http://schemas.microsoft.com/office/drawing/2014/main" id="{2CC02040-43A1-DBD6-4285-9B2BB593D791}"/>
              </a:ext>
            </a:extLst>
          </p:cNvPr>
          <p:cNvSpPr/>
          <p:nvPr/>
        </p:nvSpPr>
        <p:spPr>
          <a:xfrm>
            <a:off x="9587214" y="1020727"/>
            <a:ext cx="1847273" cy="609600"/>
          </a:xfrm>
          <a:prstGeom prst="flowChartTerminator">
            <a:avLst/>
          </a:prstGeom>
          <a:solidFill>
            <a:schemeClr val="accent2">
              <a:lumMod val="40000"/>
              <a:lumOff val="60000"/>
            </a:schemeClr>
          </a:solidFill>
          <a:ln w="381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ja-JP" sz="1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4 </a:t>
            </a:r>
            <a:r>
              <a:rPr lang="ja-JP" altLang="en-US" sz="18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Century Gothic"/>
                <a:sym typeface="Century Gothic"/>
              </a:rPr>
              <a:t>年目</a:t>
            </a: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BE19BAF4-BCA7-EBCC-4D1D-1107BB1F4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708082"/>
              </p:ext>
            </p:extLst>
          </p:nvPr>
        </p:nvGraphicFramePr>
        <p:xfrm>
          <a:off x="401082" y="3498599"/>
          <a:ext cx="557972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722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現状分析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説明</a:t>
                      </a:r>
                    </a:p>
                  </a:txBody>
                  <a:tcPr marT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</a:tbl>
          </a:graphicData>
        </a:graphic>
      </p:graphicFrame>
      <p:graphicFrame>
        <p:nvGraphicFramePr>
          <p:cNvPr id="17" name="Table 2">
            <a:extLst>
              <a:ext uri="{FF2B5EF4-FFF2-40B4-BE49-F238E27FC236}">
                <a16:creationId xmlns:a16="http://schemas.microsoft.com/office/drawing/2014/main" id="{75FF0061-56F5-273B-65B3-CEAD7C2D3D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83240"/>
              </p:ext>
            </p:extLst>
          </p:nvPr>
        </p:nvGraphicFramePr>
        <p:xfrm>
          <a:off x="6259621" y="3498599"/>
          <a:ext cx="557710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109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将来的な状態のビジョン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説明</a:t>
                      </a:r>
                    </a:p>
                  </a:txBody>
                  <a:tcPr marT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</a:tbl>
          </a:graphicData>
        </a:graphic>
      </p:graphicFrame>
      <p:graphicFrame>
        <p:nvGraphicFramePr>
          <p:cNvPr id="18" name="Table 2">
            <a:extLst>
              <a:ext uri="{FF2B5EF4-FFF2-40B4-BE49-F238E27FC236}">
                <a16:creationId xmlns:a16="http://schemas.microsoft.com/office/drawing/2014/main" id="{EB5F16C4-EE9A-B29B-3DB0-9DD294EE36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4179612"/>
              </p:ext>
            </p:extLst>
          </p:nvPr>
        </p:nvGraphicFramePr>
        <p:xfrm>
          <a:off x="401082" y="5040324"/>
          <a:ext cx="5579722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9722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長期的目標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説明</a:t>
                      </a:r>
                    </a:p>
                  </a:txBody>
                  <a:tcPr marT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</a:tbl>
          </a:graphicData>
        </a:graphic>
      </p:graphicFrame>
      <p:graphicFrame>
        <p:nvGraphicFramePr>
          <p:cNvPr id="19" name="Table 2">
            <a:extLst>
              <a:ext uri="{FF2B5EF4-FFF2-40B4-BE49-F238E27FC236}">
                <a16:creationId xmlns:a16="http://schemas.microsoft.com/office/drawing/2014/main" id="{F84EA8B6-959F-531A-6DEA-884E7CAF9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11602"/>
              </p:ext>
            </p:extLst>
          </p:nvPr>
        </p:nvGraphicFramePr>
        <p:xfrm>
          <a:off x="6259621" y="5040324"/>
          <a:ext cx="5577109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7109">
                  <a:extLst>
                    <a:ext uri="{9D8B030D-6E8A-4147-A177-3AD203B41FA5}">
                      <a16:colId xmlns:a16="http://schemas.microsoft.com/office/drawing/2014/main" val="602210714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主要な成功指標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1596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rtl="0">
                        <a:lnSpc>
                          <a:spcPct val="100000"/>
                        </a:lnSpc>
                      </a:pPr>
                      <a:r>
                        <a:rPr lang="ja-JP" alt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説明</a:t>
                      </a:r>
                    </a:p>
                  </a:txBody>
                  <a:tcPr marT="91440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8163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Google Shape;253;p12"/>
          <p:cNvGraphicFramePr/>
          <p:nvPr>
            <p:extLst>
              <p:ext uri="{D42A27DB-BD31-4B8C-83A1-F6EECF244321}">
                <p14:modId xmlns:p14="http://schemas.microsoft.com/office/powerpoint/2010/main" val="2608880872"/>
              </p:ext>
            </p:extLst>
          </p:nvPr>
        </p:nvGraphicFramePr>
        <p:xfrm>
          <a:off x="787790" y="1050352"/>
          <a:ext cx="10227225" cy="2468350"/>
        </p:xfrm>
        <a:graphic>
          <a:graphicData uri="http://schemas.openxmlformats.org/drawingml/2006/table">
            <a:tbl>
              <a:tblPr firstRow="1" firstCol="1" bandRow="1">
                <a:noFill/>
                <a:tableStyleId>{D40A2053-CA6B-45B9-BB66-AA2DCEEF7E4C}</a:tableStyleId>
              </a:tblPr>
              <a:tblGrid>
                <a:gridCol w="10227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468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600" b="1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免責条項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ja-JP" altLang="en-US" sz="12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 </a:t>
                      </a: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ja-JP" sz="14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Smartsheet </a:t>
                      </a:r>
                      <a:r>
                        <a:rPr lang="ja-JP" altLang="en-US" sz="14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がこの </a:t>
                      </a:r>
                      <a:r>
                        <a:rPr lang="en-US" altLang="ja-JP" sz="14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Web </a:t>
                      </a:r>
                      <a:r>
                        <a:rPr lang="ja-JP" altLang="en-US" sz="14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サイトに掲載している記事、テンプレート、または情報などは、あくまで参考としてご利用ください。</a:t>
                      </a:r>
                      <a:r>
                        <a:rPr lang="en-US" altLang="ja-JP" sz="14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Smartsheet </a:t>
                      </a:r>
                      <a:r>
                        <a:rPr lang="ja-JP" altLang="en-US" sz="14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は、情報の最新性および正確性の確保に努めますが、本 </a:t>
                      </a:r>
                      <a:r>
                        <a:rPr lang="en-US" altLang="ja-JP" sz="14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Web </a:t>
                      </a:r>
                      <a:r>
                        <a:rPr lang="ja-JP" altLang="en-US" sz="14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サイトまたは本 </a:t>
                      </a:r>
                      <a:r>
                        <a:rPr lang="en-US" altLang="ja-JP" sz="14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Web </a:t>
                      </a:r>
                      <a:r>
                        <a:rPr lang="ja-JP" altLang="en-US" sz="14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サイトに含まれる情報、記事、テンプレート、あるいは関連グラフィックに関する完全性、正確性、信頼性、適合性、または利用可能性について、明示または黙示のいかなる表明または保証も行いません。これらの情報に依拠して生じたいかなる結果についても </a:t>
                      </a:r>
                      <a:r>
                        <a:rPr lang="en-US" altLang="ja-JP" sz="14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Smartsheet </a:t>
                      </a:r>
                      <a:r>
                        <a:rPr lang="ja-JP" altLang="en-US" sz="1400" b="0" u="none" strike="noStrike" cap="none" dirty="0">
                          <a:solidFill>
                            <a:schemeClr val="dk1"/>
                          </a:solidFill>
                          <a:latin typeface="Century Gothic" panose="020B0502020202020204" pitchFamily="34" charset="0"/>
                          <a:ea typeface="MS PGothic" panose="020B0600070205080204" pitchFamily="34" charset="-128"/>
                          <a:cs typeface="Century Gothic"/>
                          <a:sym typeface="Century Gothic"/>
                        </a:rPr>
                        <a:t>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>
                      <a:solidFill>
                        <a:srgbClr val="7F7F7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410</Words>
  <Application>Microsoft Office PowerPoint</Application>
  <PresentationFormat>Widescreen</PresentationFormat>
  <Paragraphs>39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Century Gothic</vt:lpstr>
      <vt:lpstr>Calibri</vt:lpstr>
      <vt:lpstr>Arial</vt:lpstr>
      <vt:lpstr>Play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Lemon Tree</cp:lastModifiedBy>
  <cp:revision>28</cp:revision>
  <dcterms:created xsi:type="dcterms:W3CDTF">2021-07-07T23:54:57Z</dcterms:created>
  <dcterms:modified xsi:type="dcterms:W3CDTF">2024-10-28T12:26:50Z</dcterms:modified>
</cp:coreProperties>
</file>