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AED"/>
    <a:srgbClr val="C4E2F0"/>
    <a:srgbClr val="F1DCC5"/>
    <a:srgbClr val="F1C9C5"/>
    <a:srgbClr val="DAEFBB"/>
    <a:srgbClr val="A1EAED"/>
    <a:srgbClr val="8CCECF"/>
    <a:srgbClr val="CCCFF1"/>
    <a:srgbClr val="C8F2D8"/>
    <a:srgbClr val="F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F30D2-C357-4149-BCA6-9996532091BD}" v="3" dt="2024-08-22T18:57:37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86447"/>
  </p:normalViewPr>
  <p:slideViewPr>
    <p:cSldViewPr snapToGrid="0" snapToObjects="1">
      <p:cViewPr>
        <p:scale>
          <a:sx n="100" d="100"/>
          <a:sy n="100" d="100"/>
        </p:scale>
        <p:origin x="72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4C4F30D2-C357-4149-BCA6-9996532091BD}"/>
    <pc:docChg chg="custSel modSld">
      <pc:chgData name="Bess Dunlevy" userId="dd4b9a8537dbe9d0" providerId="LiveId" clId="{4C4F30D2-C357-4149-BCA6-9996532091BD}" dt="2024-08-22T18:58:52.677" v="71" actId="20577"/>
      <pc:docMkLst>
        <pc:docMk/>
      </pc:docMkLst>
      <pc:sldChg chg="addSp modSp mod">
        <pc:chgData name="Bess Dunlevy" userId="dd4b9a8537dbe9d0" providerId="LiveId" clId="{4C4F30D2-C357-4149-BCA6-9996532091BD}" dt="2024-08-22T18:58:52.677" v="71" actId="20577"/>
        <pc:sldMkLst>
          <pc:docMk/>
          <pc:sldMk cId="1508588292" sldId="342"/>
        </pc:sldMkLst>
        <pc:spChg chg="mod">
          <ac:chgData name="Bess Dunlevy" userId="dd4b9a8537dbe9d0" providerId="LiveId" clId="{4C4F30D2-C357-4149-BCA6-9996532091BD}" dt="2024-08-22T18:58:52.677" v="71" actId="20577"/>
          <ac:spMkLst>
            <pc:docMk/>
            <pc:sldMk cId="1508588292" sldId="342"/>
            <ac:spMk id="3" creationId="{C34A8630-9655-37EE-C42D-A33BD09AB850}"/>
          </ac:spMkLst>
        </pc:spChg>
        <pc:spChg chg="add mod">
          <ac:chgData name="Bess Dunlevy" userId="dd4b9a8537dbe9d0" providerId="LiveId" clId="{4C4F30D2-C357-4149-BCA6-9996532091BD}" dt="2024-08-22T18:56:35.341" v="57" actId="1076"/>
          <ac:spMkLst>
            <pc:docMk/>
            <pc:sldMk cId="1508588292" sldId="342"/>
            <ac:spMk id="4" creationId="{17883F02-B806-CC51-30BE-157B93F156DF}"/>
          </ac:spMkLst>
        </pc:spChg>
        <pc:picChg chg="mod">
          <ac:chgData name="Bess Dunlevy" userId="dd4b9a8537dbe9d0" providerId="LiveId" clId="{4C4F30D2-C357-4149-BCA6-9996532091BD}" dt="2024-08-22T18:57:37.685" v="63" actId="14826"/>
          <ac:picMkLst>
            <pc:docMk/>
            <pc:sldMk cId="1508588292" sldId="342"/>
            <ac:picMk id="5" creationId="{D0059B77-A03C-5DDA-C05E-87ACA7AB3D91}"/>
          </ac:picMkLst>
        </pc:picChg>
      </pc:sldChg>
      <pc:sldChg chg="addSp delSp modSp mod">
        <pc:chgData name="Bess Dunlevy" userId="dd4b9a8537dbe9d0" providerId="LiveId" clId="{4C4F30D2-C357-4149-BCA6-9996532091BD}" dt="2024-08-22T18:56:57.664" v="62" actId="1076"/>
        <pc:sldMkLst>
          <pc:docMk/>
          <pc:sldMk cId="3925531313" sldId="359"/>
        </pc:sldMkLst>
        <pc:spChg chg="del">
          <ac:chgData name="Bess Dunlevy" userId="dd4b9a8537dbe9d0" providerId="LiveId" clId="{4C4F30D2-C357-4149-BCA6-9996532091BD}" dt="2024-08-22T18:56:45.677" v="58" actId="478"/>
          <ac:spMkLst>
            <pc:docMk/>
            <pc:sldMk cId="3925531313" sldId="359"/>
            <ac:spMk id="2" creationId="{96640CDC-8FB7-24E7-B8D3-0E6A68BF97F3}"/>
          </ac:spMkLst>
        </pc:spChg>
        <pc:spChg chg="add mod">
          <ac:chgData name="Bess Dunlevy" userId="dd4b9a8537dbe9d0" providerId="LiveId" clId="{4C4F30D2-C357-4149-BCA6-9996532091BD}" dt="2024-08-22T18:56:57.664" v="62" actId="1076"/>
          <ac:spMkLst>
            <pc:docMk/>
            <pc:sldMk cId="3925531313" sldId="359"/>
            <ac:spMk id="3" creationId="{129FB8FF-A1FE-6141-7D4E-38D4F01BB2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altLang="ja-JP" smtClean="0"/>
              <a:t>10/28/2024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  <a:endParaRPr lang="ja-JP" altLang="en-US" dirty="0"/>
          </a:p>
          <a:p>
            <a:pPr lvl="2"/>
            <a:r>
              <a:rPr lang="en-US" altLang="ja-JP"/>
              <a:t>Third level</a:t>
            </a:r>
            <a:endParaRPr lang="ja-JP" altLang="en-US" dirty="0"/>
          </a:p>
          <a:p>
            <a:pPr lvl="3"/>
            <a:r>
              <a:rPr lang="en-US" altLang="ja-JP"/>
              <a:t>Fourth level</a:t>
            </a:r>
            <a:endParaRPr lang="ja-JP" altLang="en-US" dirty="0"/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t>1</a:t>
            </a:fld>
            <a:endParaRPr 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59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2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35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заголовка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Образец</a:t>
            </a:r>
            <a:r>
              <a:rPr lang="ja-JP" altLang="en-US"/>
              <a:t> </a:t>
            </a:r>
            <a:r>
              <a:rPr lang="en-US" altLang="ja-JP"/>
              <a:t>текста</a:t>
            </a:r>
            <a:endParaRPr lang="ja-JP" altLang="en-US"/>
          </a:p>
          <a:p>
            <a:pPr lvl="1"/>
            <a:r>
              <a:rPr lang="en-US" altLang="ja-JP"/>
              <a:t>Второй уровень</a:t>
            </a:r>
            <a:endParaRPr lang="ja-JP" altLang="en-US" dirty="0"/>
          </a:p>
          <a:p>
            <a:pPr lvl="2"/>
            <a:r>
              <a:rPr lang="en-US" altLang="ja-JP"/>
              <a:t>Третий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3"/>
            <a:r>
              <a:rPr lang="en-US" altLang="ja-JP"/>
              <a:t>Четвертый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  <a:p>
            <a:pPr lvl="4"/>
            <a:r>
              <a:rPr lang="en-US" altLang="ja-JP"/>
              <a:t>Пятый</a:t>
            </a:r>
            <a:r>
              <a:rPr lang="ja-JP" altLang="en-US"/>
              <a:t> </a:t>
            </a:r>
            <a:r>
              <a:rPr lang="en-US" altLang="ja-JP"/>
              <a:t>уровень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7381E756-E947-FD4A-8A23-D2C983A1A8BD}" type="datetimeFigureOut">
              <a:rPr lang="en-US" altLang="ja-JP" smtClean="0"/>
              <a:pPr/>
              <a:t>10/28/2024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2330669D-EC37-AA42-8CD3-B0788BD38FC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2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石壁のテクスチャー">
            <a:extLst>
              <a:ext uri="{FF2B5EF4-FFF2-40B4-BE49-F238E27FC236}">
                <a16:creationId xmlns:a16="http://schemas.microsoft.com/office/drawing/2014/main" id="{D93886E7-667F-4CC1-F3A1-E16D4FBCE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812" b="781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Google Shape;93;p1">
            <a:hlinkClick r:id="rId4"/>
            <a:extLst>
              <a:ext uri="{FF2B5EF4-FFF2-40B4-BE49-F238E27FC236}">
                <a16:creationId xmlns:a16="http://schemas.microsoft.com/office/drawing/2014/main" id="{16BCC30B-76FD-AAF7-2EDE-3A53C6542D6B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8707903" y="403387"/>
            <a:ext cx="3041396" cy="604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C34A8630-9655-37EE-C42D-A33BD09AB850}"/>
              </a:ext>
            </a:extLst>
          </p:cNvPr>
          <p:cNvSpPr txBox="1"/>
          <p:nvPr/>
        </p:nvSpPr>
        <p:spPr>
          <a:xfrm>
            <a:off x="337014" y="254469"/>
            <a:ext cx="79281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dirty="0">
                <a:solidFill>
                  <a:srgbClr val="595959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A3 </a:t>
            </a:r>
            <a:r>
              <a:rPr lang="en-US" altLang="ja-JP" sz="3200" b="1" i="0" u="none" strike="noStrike" cap="none" dirty="0">
                <a:solidFill>
                  <a:srgbClr val="595959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PDCA </a:t>
            </a:r>
            <a:r>
              <a:rPr lang="ja-JP" altLang="en-US" sz="3200" b="1" i="0" u="none" strike="noStrike" cap="none" dirty="0">
                <a:solidFill>
                  <a:srgbClr val="595959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プロジェクト問題解決テンプレート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59B77-A03C-5DDA-C05E-87ACA7AB3D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89086" y="1963891"/>
            <a:ext cx="6554506" cy="3686910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17883F02-B806-CC51-30BE-157B93F156DF}"/>
              </a:ext>
            </a:extLst>
          </p:cNvPr>
          <p:cNvSpPr txBox="1"/>
          <p:nvPr/>
        </p:nvSpPr>
        <p:spPr>
          <a:xfrm>
            <a:off x="0" y="6091804"/>
            <a:ext cx="12192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b="1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P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LANNING (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計画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2400" b="1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D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OING (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実行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2400" b="1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C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HECKING (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評価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2400" b="1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A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CTING (</a:t>
            </a:r>
            <a:r>
              <a:rPr lang="ja-JP" altLang="en-US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改善</a:t>
            </a:r>
            <a:r>
              <a:rPr lang="en-US" altLang="ja-JP" sz="2400" i="0" u="none" strike="noStrike" cap="none" spc="3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石壁のテクスチャー">
            <a:extLst>
              <a:ext uri="{FF2B5EF4-FFF2-40B4-BE49-F238E27FC236}">
                <a16:creationId xmlns:a16="http://schemas.microsoft.com/office/drawing/2014/main" id="{612237BC-7A02-9C20-5EFF-565AFC81D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BA0461D-9A5A-AA8B-7F1D-2D504E4701BC}"/>
              </a:ext>
            </a:extLst>
          </p:cNvPr>
          <p:cNvSpPr/>
          <p:nvPr/>
        </p:nvSpPr>
        <p:spPr>
          <a:xfrm>
            <a:off x="401082" y="1333410"/>
            <a:ext cx="3657600" cy="1188720"/>
          </a:xfrm>
          <a:prstGeom prst="roundRect">
            <a:avLst>
              <a:gd name="adj" fmla="val 9023"/>
            </a:avLst>
          </a:prstGeom>
          <a:solidFill>
            <a:srgbClr val="F1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6670F-8C13-0F77-0E2A-50BCDA88CA88}"/>
              </a:ext>
            </a:extLst>
          </p:cNvPr>
          <p:cNvSpPr txBox="1"/>
          <p:nvPr/>
        </p:nvSpPr>
        <p:spPr>
          <a:xfrm>
            <a:off x="548587" y="1448757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背景</a:t>
            </a:r>
          </a:p>
          <a:p>
            <a:pPr rtl="0"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6" name="Google Shape;183;p7">
            <a:extLst>
              <a:ext uri="{FF2B5EF4-FFF2-40B4-BE49-F238E27FC236}">
                <a16:creationId xmlns:a16="http://schemas.microsoft.com/office/drawing/2014/main" id="{A9E75D0A-E1E2-EF25-A1CA-D919845EF05B}"/>
              </a:ext>
            </a:extLst>
          </p:cNvPr>
          <p:cNvSpPr/>
          <p:nvPr/>
        </p:nvSpPr>
        <p:spPr>
          <a:xfrm>
            <a:off x="401082" y="4390996"/>
            <a:ext cx="2651760" cy="1906771"/>
          </a:xfrm>
          <a:prstGeom prst="roundRect">
            <a:avLst>
              <a:gd name="adj" fmla="val 610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7" name="Google Shape;186;p7">
            <a:extLst>
              <a:ext uri="{FF2B5EF4-FFF2-40B4-BE49-F238E27FC236}">
                <a16:creationId xmlns:a16="http://schemas.microsoft.com/office/drawing/2014/main" id="{AC7B85C0-D203-5095-4941-1987B4EB68F1}"/>
              </a:ext>
            </a:extLst>
          </p:cNvPr>
          <p:cNvSpPr/>
          <p:nvPr/>
        </p:nvSpPr>
        <p:spPr>
          <a:xfrm>
            <a:off x="3329044" y="4390996"/>
            <a:ext cx="2651760" cy="1906771"/>
          </a:xfrm>
          <a:prstGeom prst="roundRect">
            <a:avLst>
              <a:gd name="adj" fmla="val 72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8" name="Google Shape;189;p7">
            <a:extLst>
              <a:ext uri="{FF2B5EF4-FFF2-40B4-BE49-F238E27FC236}">
                <a16:creationId xmlns:a16="http://schemas.microsoft.com/office/drawing/2014/main" id="{F4C57B32-3E77-EC78-D8C7-6485ABB06C12}"/>
              </a:ext>
            </a:extLst>
          </p:cNvPr>
          <p:cNvSpPr/>
          <p:nvPr/>
        </p:nvSpPr>
        <p:spPr>
          <a:xfrm>
            <a:off x="6257007" y="4390996"/>
            <a:ext cx="2651760" cy="1906771"/>
          </a:xfrm>
          <a:prstGeom prst="roundRect">
            <a:avLst>
              <a:gd name="adj" fmla="val 895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9" name="Google Shape;195;p7">
            <a:extLst>
              <a:ext uri="{FF2B5EF4-FFF2-40B4-BE49-F238E27FC236}">
                <a16:creationId xmlns:a16="http://schemas.microsoft.com/office/drawing/2014/main" id="{B76CD23C-0C8A-1B52-81C7-75FC95A19EF0}"/>
              </a:ext>
            </a:extLst>
          </p:cNvPr>
          <p:cNvSpPr/>
          <p:nvPr/>
        </p:nvSpPr>
        <p:spPr>
          <a:xfrm>
            <a:off x="803326" y="4086195"/>
            <a:ext cx="1847273" cy="609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計画</a:t>
            </a:r>
          </a:p>
        </p:txBody>
      </p:sp>
      <p:sp>
        <p:nvSpPr>
          <p:cNvPr id="12" name="Google Shape;196;p7">
            <a:extLst>
              <a:ext uri="{FF2B5EF4-FFF2-40B4-BE49-F238E27FC236}">
                <a16:creationId xmlns:a16="http://schemas.microsoft.com/office/drawing/2014/main" id="{4933FDBE-A856-BE09-023F-70794EDB8EEB}"/>
              </a:ext>
            </a:extLst>
          </p:cNvPr>
          <p:cNvSpPr/>
          <p:nvPr/>
        </p:nvSpPr>
        <p:spPr>
          <a:xfrm>
            <a:off x="3731288" y="4086195"/>
            <a:ext cx="1847273" cy="6096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実行</a:t>
            </a:r>
          </a:p>
        </p:txBody>
      </p:sp>
      <p:sp>
        <p:nvSpPr>
          <p:cNvPr id="13" name="Google Shape;197;p7">
            <a:extLst>
              <a:ext uri="{FF2B5EF4-FFF2-40B4-BE49-F238E27FC236}">
                <a16:creationId xmlns:a16="http://schemas.microsoft.com/office/drawing/2014/main" id="{C4EC4069-AD25-B0A2-E164-561DA3776558}"/>
              </a:ext>
            </a:extLst>
          </p:cNvPr>
          <p:cNvSpPr/>
          <p:nvPr/>
        </p:nvSpPr>
        <p:spPr>
          <a:xfrm>
            <a:off x="6659251" y="4086195"/>
            <a:ext cx="1847273" cy="6096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評価</a:t>
            </a:r>
          </a:p>
        </p:txBody>
      </p:sp>
      <p:sp>
        <p:nvSpPr>
          <p:cNvPr id="15" name="Google Shape;189;p7">
            <a:extLst>
              <a:ext uri="{FF2B5EF4-FFF2-40B4-BE49-F238E27FC236}">
                <a16:creationId xmlns:a16="http://schemas.microsoft.com/office/drawing/2014/main" id="{79680847-2198-3F12-745B-F56B6E207BEE}"/>
              </a:ext>
            </a:extLst>
          </p:cNvPr>
          <p:cNvSpPr/>
          <p:nvPr/>
        </p:nvSpPr>
        <p:spPr>
          <a:xfrm>
            <a:off x="9184970" y="4390996"/>
            <a:ext cx="2651760" cy="1906771"/>
          </a:xfrm>
          <a:prstGeom prst="roundRect">
            <a:avLst>
              <a:gd name="adj" fmla="val 790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18" name="Google Shape;197;p7">
            <a:extLst>
              <a:ext uri="{FF2B5EF4-FFF2-40B4-BE49-F238E27FC236}">
                <a16:creationId xmlns:a16="http://schemas.microsoft.com/office/drawing/2014/main" id="{3AEB693D-ABF8-39EF-D137-058CC3616535}"/>
              </a:ext>
            </a:extLst>
          </p:cNvPr>
          <p:cNvSpPr/>
          <p:nvPr/>
        </p:nvSpPr>
        <p:spPr>
          <a:xfrm>
            <a:off x="9587214" y="4086195"/>
            <a:ext cx="1847273" cy="609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改善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C65485-76F4-EA58-2818-79549BFA9BB9}"/>
              </a:ext>
            </a:extLst>
          </p:cNvPr>
          <p:cNvSpPr/>
          <p:nvPr/>
        </p:nvSpPr>
        <p:spPr>
          <a:xfrm>
            <a:off x="4290456" y="1333410"/>
            <a:ext cx="3657600" cy="1188720"/>
          </a:xfrm>
          <a:prstGeom prst="roundRect">
            <a:avLst>
              <a:gd name="adj" fmla="val 9023"/>
            </a:avLst>
          </a:prstGeom>
          <a:solidFill>
            <a:srgbClr val="CCCF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62B30-F684-0EA0-00D4-5899990B9CE3}"/>
              </a:ext>
            </a:extLst>
          </p:cNvPr>
          <p:cNvSpPr txBox="1"/>
          <p:nvPr/>
        </p:nvSpPr>
        <p:spPr>
          <a:xfrm>
            <a:off x="4437960" y="1448757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現状</a:t>
            </a:r>
          </a:p>
          <a:p>
            <a:pPr rtl="0"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742F91C-1DC0-160D-5C88-E3D96B0B5746}"/>
              </a:ext>
            </a:extLst>
          </p:cNvPr>
          <p:cNvSpPr/>
          <p:nvPr/>
        </p:nvSpPr>
        <p:spPr>
          <a:xfrm>
            <a:off x="8179831" y="1333410"/>
            <a:ext cx="3657600" cy="1188720"/>
          </a:xfrm>
          <a:prstGeom prst="roundRect">
            <a:avLst>
              <a:gd name="adj" fmla="val 90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755D0A-B351-7D24-EFB7-C0274845C0C3}"/>
              </a:ext>
            </a:extLst>
          </p:cNvPr>
          <p:cNvSpPr txBox="1"/>
          <p:nvPr/>
        </p:nvSpPr>
        <p:spPr>
          <a:xfrm>
            <a:off x="8327335" y="1448757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目標とする状態</a:t>
            </a:r>
          </a:p>
          <a:p>
            <a:pPr rtl="0"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2D9DE92-22A6-A235-5A0F-68E42A94E74D}"/>
              </a:ext>
            </a:extLst>
          </p:cNvPr>
          <p:cNvSpPr/>
          <p:nvPr/>
        </p:nvSpPr>
        <p:spPr>
          <a:xfrm>
            <a:off x="401082" y="2696411"/>
            <a:ext cx="3657600" cy="1188720"/>
          </a:xfrm>
          <a:prstGeom prst="roundRect">
            <a:avLst>
              <a:gd name="adj" fmla="val 9023"/>
            </a:avLst>
          </a:prstGeom>
          <a:solidFill>
            <a:srgbClr val="F1DC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110FB6-66A6-20A1-4D91-6115729DF051}"/>
              </a:ext>
            </a:extLst>
          </p:cNvPr>
          <p:cNvSpPr txBox="1"/>
          <p:nvPr/>
        </p:nvSpPr>
        <p:spPr>
          <a:xfrm>
            <a:off x="548586" y="2811758"/>
            <a:ext cx="3383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根本原因</a:t>
            </a:r>
          </a:p>
          <a:p>
            <a:pPr rtl="0">
              <a:spcBef>
                <a:spcPts val="600"/>
              </a:spcBef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143F460-B185-C7A6-D55F-157EF0C60766}"/>
              </a:ext>
            </a:extLst>
          </p:cNvPr>
          <p:cNvSpPr/>
          <p:nvPr/>
        </p:nvSpPr>
        <p:spPr>
          <a:xfrm>
            <a:off x="4290456" y="2696411"/>
            <a:ext cx="3657600" cy="1188720"/>
          </a:xfrm>
          <a:prstGeom prst="roundRect">
            <a:avLst>
              <a:gd name="adj" fmla="val 9023"/>
            </a:avLst>
          </a:prstGeom>
          <a:solidFill>
            <a:srgbClr val="BFE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EE4F6-A346-76B0-EAB3-6C4472BC9447}"/>
              </a:ext>
            </a:extLst>
          </p:cNvPr>
          <p:cNvSpPr txBox="1"/>
          <p:nvPr/>
        </p:nvSpPr>
        <p:spPr>
          <a:xfrm>
            <a:off x="4437960" y="2811758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アクション プラン</a:t>
            </a:r>
          </a:p>
          <a:p>
            <a:pPr rtl="0"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2C5AEE7-4B09-BBD4-0E77-F13F250BB885}"/>
              </a:ext>
            </a:extLst>
          </p:cNvPr>
          <p:cNvSpPr/>
          <p:nvPr/>
        </p:nvSpPr>
        <p:spPr>
          <a:xfrm>
            <a:off x="8179831" y="2696411"/>
            <a:ext cx="3657600" cy="1188720"/>
          </a:xfrm>
          <a:prstGeom prst="roundRect">
            <a:avLst>
              <a:gd name="adj" fmla="val 9023"/>
            </a:avLst>
          </a:prstGeom>
          <a:solidFill>
            <a:srgbClr val="DAEF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7E7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2DD05F-D528-7BF5-7C57-3DA15356A2D9}"/>
              </a:ext>
            </a:extLst>
          </p:cNvPr>
          <p:cNvSpPr txBox="1"/>
          <p:nvPr/>
        </p:nvSpPr>
        <p:spPr>
          <a:xfrm>
            <a:off x="8327335" y="2811758"/>
            <a:ext cx="338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フォローアップ</a:t>
            </a:r>
          </a:p>
          <a:p>
            <a:pPr rtl="0">
              <a:spcBef>
                <a:spcPts val="600"/>
              </a:spcBef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0B27121-F812-DF93-F0DC-4294E92BD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75248"/>
              </p:ext>
            </p:extLst>
          </p:nvPr>
        </p:nvGraphicFramePr>
        <p:xfrm>
          <a:off x="414600" y="363589"/>
          <a:ext cx="7498080" cy="75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終了日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ja-JP" altLang="en-US" sz="10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プロジェクト責任者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XX/XX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altLang="ja-JP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XX/XX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</a:tbl>
          </a:graphicData>
        </a:graphic>
      </p:graphicFrame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129FB8FF-A1FE-6141-7D4E-38D4F01BB280}"/>
              </a:ext>
            </a:extLst>
          </p:cNvPr>
          <p:cNvSpPr txBox="1"/>
          <p:nvPr/>
        </p:nvSpPr>
        <p:spPr>
          <a:xfrm>
            <a:off x="319929" y="6444842"/>
            <a:ext cx="1161934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500" b="1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P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LANNING (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計画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1500" b="1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D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OING (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実行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1500" b="1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C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HECKING (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評価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、</a:t>
            </a:r>
            <a:r>
              <a:rPr lang="en-US" altLang="ja-JP" sz="1500" b="1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A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CTING (</a:t>
            </a:r>
            <a:r>
              <a:rPr lang="ja-JP" altLang="en-US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改善</a:t>
            </a:r>
            <a:r>
              <a:rPr lang="en-US" altLang="ja-JP" sz="1500" i="0" u="none" strike="noStrike" cap="none" spc="400" dirty="0">
                <a:solidFill>
                  <a:schemeClr val="bg1">
                    <a:lumMod val="6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Century Gothic"/>
                <a:sym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53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2802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がこの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は、情報の最新性および正確性の確保に努めますが、本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サイトまたは本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</a:t>
                      </a:r>
                      <a:r>
                        <a:rPr lang="ja-JP" altLang="en-US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3016</TotalTime>
  <Words>493</Words>
  <Application>Microsoft Office PowerPoint</Application>
  <PresentationFormat>Widescreen</PresentationFormat>
  <Paragraphs>53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Lemon Tree</cp:lastModifiedBy>
  <cp:revision>90</cp:revision>
  <dcterms:created xsi:type="dcterms:W3CDTF">2022-05-22T18:55:25Z</dcterms:created>
  <dcterms:modified xsi:type="dcterms:W3CDTF">2024-10-28T12:27:36Z</dcterms:modified>
</cp:coreProperties>
</file>