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53" r:id="rId2"/>
    <p:sldId id="365" r:id="rId3"/>
    <p:sldId id="355" r:id="rId4"/>
    <p:sldId id="366" r:id="rId5"/>
    <p:sldId id="367" r:id="rId6"/>
    <p:sldId id="360"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AB2"/>
    <a:srgbClr val="168B99"/>
    <a:srgbClr val="001033"/>
    <a:srgbClr val="43A5B3"/>
    <a:srgbClr val="B3300B"/>
    <a:srgbClr val="C93E05"/>
    <a:srgbClr val="DE602D"/>
    <a:srgbClr val="67A9B3"/>
    <a:srgbClr val="3C636A"/>
    <a:srgbClr val="B7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53" autoAdjust="0"/>
    <p:restoredTop sz="96058"/>
  </p:normalViewPr>
  <p:slideViewPr>
    <p:cSldViewPr snapToGrid="0" snapToObjects="1">
      <p:cViewPr varScale="1">
        <p:scale>
          <a:sx n="64" d="100"/>
          <a:sy n="64" d="100"/>
        </p:scale>
        <p:origin x="66" y="84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a typeface="MS PGothic" panose="020B0600070205080204" pitchFamily="34" charset="-128"/>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altLang="ja-JP" smtClean="0">
                <a:latin typeface="Calibri" panose="020F0502020204030204" pitchFamily="34" charset="0"/>
                <a:ea typeface="MS PGothic" panose="020B0600070205080204" pitchFamily="34" charset="-128"/>
              </a:rPr>
              <a:t>11/8/2024</a:t>
            </a:fld>
            <a:endParaRPr lang="ja-JP" altLang="en-US" dirty="0">
              <a:latin typeface="Calibri" panose="020F0502020204030204" pitchFamily="34" charset="0"/>
              <a:ea typeface="MS PGothic" panose="020B0600070205080204" pitchFamily="34" charset="-128"/>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latin typeface="Calibri" panose="020F0502020204030204" pitchFamily="34" charset="0"/>
              <a:ea typeface="MS PGothic" panose="020B0600070205080204" pitchFamily="34" charset="-128"/>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ja-JP"/>
              <a:t>Edit Master text styles</a:t>
            </a:r>
          </a:p>
          <a:p>
            <a:pPr lvl="1"/>
            <a:r>
              <a:rPr lang="en-US" altLang="ja-JP"/>
              <a:t>Second level</a:t>
            </a:r>
            <a:endParaRPr lang="ja-JP" altLang="en-US"/>
          </a:p>
          <a:p>
            <a:pPr lvl="2"/>
            <a:r>
              <a:rPr lang="en-US" altLang="ja-JP"/>
              <a:t>Third level</a:t>
            </a:r>
            <a:endParaRPr lang="ja-JP" altLang="en-US"/>
          </a:p>
          <a:p>
            <a:pPr lvl="3"/>
            <a:r>
              <a:rPr lang="en-US" altLang="ja-JP"/>
              <a:t>Fourth level</a:t>
            </a:r>
            <a:endParaRPr lang="ja-JP" altLang="en-US"/>
          </a:p>
          <a:p>
            <a:pPr lvl="4"/>
            <a:r>
              <a:rPr lang="en-US" altLang="ja-JP"/>
              <a:t>Fifth level</a:t>
            </a:r>
            <a:endParaRPr lang="ja-JP" alt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libri" panose="020F0502020204030204" pitchFamily="34" charset="0"/>
              <a:ea typeface="MS PGothic" panose="020B0600070205080204" pitchFamily="34" charset="-128"/>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altLang="ja-JP" smtClean="0">
                <a:latin typeface="Calibri" panose="020F0502020204030204" pitchFamily="34" charset="0"/>
                <a:ea typeface="MS PGothic" panose="020B0600070205080204" pitchFamily="34" charset="-128"/>
              </a:rPr>
              <a:t>‹#›</a:t>
            </a:fld>
            <a:endParaRPr lang="ja-JP" altLang="en-US" dirty="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dirty="0">
              <a:latin typeface="Calibri" panose="020F0502020204030204" pitchFamily="34" charset="0"/>
              <a:ea typeface="MS PGothic" panose="020B0600070205080204" pitchFamily="34" charset="-128"/>
            </a:endParaRPr>
          </a:p>
        </p:txBody>
      </p:sp>
      <p:sp>
        <p:nvSpPr>
          <p:cNvPr id="4" name="Slide Number Placeholder 3"/>
          <p:cNvSpPr>
            <a:spLocks noGrp="1"/>
          </p:cNvSpPr>
          <p:nvPr>
            <p:ph type="sldNum" sz="quarter" idx="5"/>
          </p:nvPr>
        </p:nvSpPr>
        <p:spPr/>
        <p:txBody>
          <a:bodyPr/>
          <a:lstStyle/>
          <a:p>
            <a:pPr rtl="0"/>
            <a:fld id="{C0711C10-233D-DA48-A5CB-9365BBABB6B4}" type="slidenum">
              <a:rPr>
                <a:latin typeface="Calibri" panose="020F0502020204030204" pitchFamily="34" charset="0"/>
                <a:ea typeface="MS PGothic" panose="020B0600070205080204" pitchFamily="34" charset="-128"/>
              </a:rPr>
              <a:t>1</a:t>
            </a:fld>
            <a:endParaRPr>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29341-ED4C-1D4E-0275-D25EBA80A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F15C7-97AD-804C-B87A-6D90FDD6A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BBC94-9389-EC85-4D15-EBA929CAAF5E}"/>
              </a:ext>
            </a:extLst>
          </p:cNvPr>
          <p:cNvSpPr>
            <a:spLocks noGrp="1"/>
          </p:cNvSpPr>
          <p:nvPr>
            <p:ph type="body" idx="1"/>
          </p:nvPr>
        </p:nvSpPr>
        <p:spPr/>
        <p:txBody>
          <a:bodyPr/>
          <a:lstStyle/>
          <a:p>
            <a:endParaRPr lang="ja-JP" altLang="en-US" dirty="0">
              <a:latin typeface="Calibri" panose="020F0502020204030204" pitchFamily="34" charset="0"/>
              <a:ea typeface="MS PGothic" panose="020B0600070205080204" pitchFamily="34" charset="-128"/>
            </a:endParaRPr>
          </a:p>
        </p:txBody>
      </p:sp>
      <p:sp>
        <p:nvSpPr>
          <p:cNvPr id="4" name="Slide Number Placeholder 3">
            <a:extLst>
              <a:ext uri="{FF2B5EF4-FFF2-40B4-BE49-F238E27FC236}">
                <a16:creationId xmlns:a16="http://schemas.microsoft.com/office/drawing/2014/main" id="{1EEABB62-90FE-D8B0-B53E-5C79B55FE288}"/>
              </a:ext>
            </a:extLst>
          </p:cNvPr>
          <p:cNvSpPr>
            <a:spLocks noGrp="1"/>
          </p:cNvSpPr>
          <p:nvPr>
            <p:ph type="sldNum" sz="quarter" idx="5"/>
          </p:nvPr>
        </p:nvSpPr>
        <p:spPr/>
        <p:txBody>
          <a:bodyPr/>
          <a:lstStyle/>
          <a:p>
            <a:pPr rtl="0"/>
            <a:fld id="{C0711C10-233D-DA48-A5CB-9365BBABB6B4}" type="slidenum">
              <a:rPr>
                <a:latin typeface="Calibri" panose="020F0502020204030204" pitchFamily="34" charset="0"/>
                <a:ea typeface="MS PGothic" panose="020B0600070205080204" pitchFamily="34" charset="-128"/>
              </a:rPr>
              <a:t>2</a:t>
            </a:fld>
            <a:endParaRPr>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24262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dirty="0">
              <a:latin typeface="Calibri" panose="020F0502020204030204" pitchFamily="34" charset="0"/>
              <a:ea typeface="MS PGothic" panose="020B0600070205080204" pitchFamily="34" charset="-128"/>
            </a:endParaRPr>
          </a:p>
        </p:txBody>
      </p:sp>
      <p:sp>
        <p:nvSpPr>
          <p:cNvPr id="4" name="Slide Number Placeholder 3"/>
          <p:cNvSpPr>
            <a:spLocks noGrp="1"/>
          </p:cNvSpPr>
          <p:nvPr>
            <p:ph type="sldNum" sz="quarter" idx="5"/>
          </p:nvPr>
        </p:nvSpPr>
        <p:spPr/>
        <p:txBody>
          <a:bodyPr/>
          <a:lstStyle/>
          <a:p>
            <a:pPr rtl="0"/>
            <a:fld id="{C0711C10-233D-DA48-A5CB-9365BBABB6B4}" type="slidenum">
              <a:rPr>
                <a:latin typeface="Calibri" panose="020F0502020204030204" pitchFamily="34" charset="0"/>
                <a:ea typeface="MS PGothic" panose="020B0600070205080204" pitchFamily="34" charset="-128"/>
              </a:rPr>
              <a:t>3</a:t>
            </a:fld>
            <a:endParaRPr>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647009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dirty="0">
              <a:latin typeface="Calibri" panose="020F0502020204030204" pitchFamily="34" charset="0"/>
              <a:ea typeface="MS PGothic" panose="020B0600070205080204" pitchFamily="34" charset="-128"/>
            </a:endParaRPr>
          </a:p>
        </p:txBody>
      </p:sp>
      <p:sp>
        <p:nvSpPr>
          <p:cNvPr id="4" name="Slide Number Placeholder 3"/>
          <p:cNvSpPr>
            <a:spLocks noGrp="1"/>
          </p:cNvSpPr>
          <p:nvPr>
            <p:ph type="sldNum" sz="quarter" idx="5"/>
          </p:nvPr>
        </p:nvSpPr>
        <p:spPr/>
        <p:txBody>
          <a:bodyPr/>
          <a:lstStyle/>
          <a:p>
            <a:pPr rtl="0"/>
            <a:fld id="{C0711C10-233D-DA48-A5CB-9365BBABB6B4}" type="slidenum">
              <a:rPr>
                <a:latin typeface="Calibri" panose="020F0502020204030204" pitchFamily="34" charset="0"/>
                <a:ea typeface="MS PGothic" panose="020B0600070205080204" pitchFamily="34" charset="-128"/>
              </a:rPr>
              <a:t>4</a:t>
            </a:fld>
            <a:endParaRPr>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752739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dirty="0">
              <a:latin typeface="Calibri" panose="020F0502020204030204" pitchFamily="34" charset="0"/>
              <a:ea typeface="MS PGothic" panose="020B0600070205080204" pitchFamily="34" charset="-128"/>
            </a:endParaRPr>
          </a:p>
        </p:txBody>
      </p:sp>
      <p:sp>
        <p:nvSpPr>
          <p:cNvPr id="4" name="Slide Number Placeholder 3"/>
          <p:cNvSpPr>
            <a:spLocks noGrp="1"/>
          </p:cNvSpPr>
          <p:nvPr>
            <p:ph type="sldNum" sz="quarter" idx="5"/>
          </p:nvPr>
        </p:nvSpPr>
        <p:spPr/>
        <p:txBody>
          <a:bodyPr/>
          <a:lstStyle/>
          <a:p>
            <a:pPr rtl="0"/>
            <a:fld id="{C0711C10-233D-DA48-A5CB-9365BBABB6B4}" type="slidenum">
              <a:rPr>
                <a:latin typeface="Calibri" panose="020F0502020204030204" pitchFamily="34" charset="0"/>
                <a:ea typeface="MS PGothic" panose="020B0600070205080204" pitchFamily="34" charset="-128"/>
              </a:rPr>
              <a:t>5</a:t>
            </a:fld>
            <a:endParaRPr>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386170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29341-ED4C-1D4E-0275-D25EBA80A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F15C7-97AD-804C-B87A-6D90FDD6A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BBC94-9389-EC85-4D15-EBA929CAAF5E}"/>
              </a:ext>
            </a:extLst>
          </p:cNvPr>
          <p:cNvSpPr>
            <a:spLocks noGrp="1"/>
          </p:cNvSpPr>
          <p:nvPr>
            <p:ph type="body" idx="1"/>
          </p:nvPr>
        </p:nvSpPr>
        <p:spPr/>
        <p:txBody>
          <a:bodyPr/>
          <a:lstStyle/>
          <a:p>
            <a:endParaRPr lang="ja-JP" altLang="en-US" dirty="0">
              <a:latin typeface="Calibri" panose="020F0502020204030204" pitchFamily="34" charset="0"/>
              <a:ea typeface="MS PGothic" panose="020B0600070205080204" pitchFamily="34" charset="-128"/>
            </a:endParaRPr>
          </a:p>
        </p:txBody>
      </p:sp>
      <p:sp>
        <p:nvSpPr>
          <p:cNvPr id="4" name="Slide Number Placeholder 3">
            <a:extLst>
              <a:ext uri="{FF2B5EF4-FFF2-40B4-BE49-F238E27FC236}">
                <a16:creationId xmlns:a16="http://schemas.microsoft.com/office/drawing/2014/main" id="{1EEABB62-90FE-D8B0-B53E-5C79B55FE288}"/>
              </a:ext>
            </a:extLst>
          </p:cNvPr>
          <p:cNvSpPr>
            <a:spLocks noGrp="1"/>
          </p:cNvSpPr>
          <p:nvPr>
            <p:ph type="sldNum" sz="quarter" idx="5"/>
          </p:nvPr>
        </p:nvSpPr>
        <p:spPr/>
        <p:txBody>
          <a:bodyPr/>
          <a:lstStyle/>
          <a:p>
            <a:pPr rtl="0"/>
            <a:fld id="{C0711C10-233D-DA48-A5CB-9365BBABB6B4}" type="slidenum">
              <a:rPr>
                <a:latin typeface="Calibri" panose="020F0502020204030204" pitchFamily="34" charset="0"/>
                <a:ea typeface="MS PGothic" panose="020B0600070205080204" pitchFamily="34" charset="-128"/>
              </a:rPr>
              <a:t>6</a:t>
            </a:fld>
            <a:endParaRPr>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093121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dirty="0">
              <a:latin typeface="Calibri" panose="020F0502020204030204" pitchFamily="34" charset="0"/>
              <a:ea typeface="MS PGothic" panose="020B0600070205080204" pitchFamily="34" charset="-128"/>
            </a:endParaRPr>
          </a:p>
        </p:txBody>
      </p:sp>
      <p:sp>
        <p:nvSpPr>
          <p:cNvPr id="4" name="Slide Number Placeholder 3"/>
          <p:cNvSpPr>
            <a:spLocks noGrp="1"/>
          </p:cNvSpPr>
          <p:nvPr>
            <p:ph type="sldNum" sz="quarter" idx="10"/>
          </p:nvPr>
        </p:nvSpPr>
        <p:spPr/>
        <p:txBody>
          <a:bodyPr/>
          <a:lstStyle/>
          <a:p>
            <a:pPr rtl="0"/>
            <a:fld id="{C0711C10-233D-DA48-A5CB-9365BBABB6B4}" type="slidenum">
              <a:rPr>
                <a:latin typeface="Calibri" panose="020F0502020204030204" pitchFamily="34" charset="0"/>
                <a:ea typeface="MS PGothic" panose="020B0600070205080204" pitchFamily="34" charset="-128"/>
              </a:rPr>
              <a:t>7</a:t>
            </a:fld>
            <a:endParaRPr>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latin typeface="Calibri" panose="020F0502020204030204" pitchFamily="34" charset="0"/>
                <a:ea typeface="MS PGothic" panose="020B0600070205080204" pitchFamily="34" charset="-128"/>
              </a:rPr>
              <a:t>11/8/2024</a:t>
            </a:fld>
            <a:endParaRPr lang="en-US" dirty="0">
              <a:latin typeface="Calibri" panose="020F0502020204030204" pitchFamily="34" charset="0"/>
              <a:ea typeface="MS PGothic" panose="020B0600070205080204" pitchFamily="34" charset="-128"/>
            </a:endParaRPr>
          </a:p>
        </p:txBody>
      </p:sp>
      <p:sp>
        <p:nvSpPr>
          <p:cNvPr id="5" name="Footer Placeholder 4"/>
          <p:cNvSpPr>
            <a:spLocks noGrp="1"/>
          </p:cNvSpPr>
          <p:nvPr>
            <p:ph type="ftr" sz="quarter" idx="11"/>
          </p:nvPr>
        </p:nvSpPr>
        <p:spPr/>
        <p:txBody>
          <a:bodyPr/>
          <a:lstStyle/>
          <a:p>
            <a:endParaRPr lang="en-US" dirty="0">
              <a:latin typeface="Calibri" panose="020F0502020204030204" pitchFamily="34" charset="0"/>
              <a:ea typeface="MS PGothic" panose="020B0600070205080204" pitchFamily="34" charset="-128"/>
            </a:endParaRPr>
          </a:p>
        </p:txBody>
      </p:sp>
      <p:sp>
        <p:nvSpPr>
          <p:cNvPr id="6" name="Slide Number Placeholder 5"/>
          <p:cNvSpPr>
            <a:spLocks noGrp="1"/>
          </p:cNvSpPr>
          <p:nvPr>
            <p:ph type="sldNum" sz="quarter" idx="12"/>
          </p:nvPr>
        </p:nvSpPr>
        <p:spPr/>
        <p:txBody>
          <a:bodyPr/>
          <a:lstStyle/>
          <a:p>
            <a:fld id="{2330669D-EC37-AA42-8CD3-B0788BD38FC6}" type="slidenum">
              <a:rPr lang="en-US" smtClean="0">
                <a:latin typeface="Calibri" panose="020F0502020204030204" pitchFamily="34" charset="0"/>
                <a:ea typeface="MS PGothic" panose="020B0600070205080204" pitchFamily="34" charset="-128"/>
              </a:rPr>
              <a:t>‹#›</a:t>
            </a:fld>
            <a:endParaRPr lang="en-US" dirty="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latin typeface="Calibri" panose="020F0502020204030204" pitchFamily="34" charset="0"/>
                <a:ea typeface="MS PGothic" panose="020B0600070205080204" pitchFamily="34" charset="-128"/>
              </a:rPr>
              <a:t>11/8/2024</a:t>
            </a:fld>
            <a:endParaRPr lang="en-US" dirty="0">
              <a:latin typeface="Calibri" panose="020F0502020204030204" pitchFamily="34" charset="0"/>
              <a:ea typeface="MS PGothic" panose="020B0600070205080204" pitchFamily="34" charset="-128"/>
            </a:endParaRPr>
          </a:p>
        </p:txBody>
      </p:sp>
      <p:sp>
        <p:nvSpPr>
          <p:cNvPr id="5" name="Footer Placeholder 4"/>
          <p:cNvSpPr>
            <a:spLocks noGrp="1"/>
          </p:cNvSpPr>
          <p:nvPr>
            <p:ph type="ftr" sz="quarter" idx="11"/>
          </p:nvPr>
        </p:nvSpPr>
        <p:spPr/>
        <p:txBody>
          <a:bodyPr/>
          <a:lstStyle/>
          <a:p>
            <a:endParaRPr lang="en-US" dirty="0">
              <a:latin typeface="Calibri" panose="020F0502020204030204" pitchFamily="34" charset="0"/>
              <a:ea typeface="MS PGothic" panose="020B0600070205080204" pitchFamily="34" charset="-128"/>
            </a:endParaRPr>
          </a:p>
        </p:txBody>
      </p:sp>
      <p:sp>
        <p:nvSpPr>
          <p:cNvPr id="6" name="Slide Number Placeholder 5"/>
          <p:cNvSpPr>
            <a:spLocks noGrp="1"/>
          </p:cNvSpPr>
          <p:nvPr>
            <p:ph type="sldNum" sz="quarter" idx="12"/>
          </p:nvPr>
        </p:nvSpPr>
        <p:spPr/>
        <p:txBody>
          <a:bodyPr/>
          <a:lstStyle/>
          <a:p>
            <a:fld id="{2330669D-EC37-AA42-8CD3-B0788BD38FC6}" type="slidenum">
              <a:rPr lang="en-US" smtClean="0">
                <a:latin typeface="Calibri" panose="020F0502020204030204" pitchFamily="34" charset="0"/>
                <a:ea typeface="MS PGothic" panose="020B0600070205080204" pitchFamily="34" charset="-128"/>
              </a:rPr>
              <a:t>‹#›</a:t>
            </a:fld>
            <a:endParaRPr lang="en-US" dirty="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latin typeface="Calibri" panose="020F0502020204030204" pitchFamily="34" charset="0"/>
                <a:ea typeface="MS PGothic" panose="020B0600070205080204" pitchFamily="34" charset="-128"/>
              </a:rPr>
              <a:t>11/8/2024</a:t>
            </a:fld>
            <a:endParaRPr lang="en-US" dirty="0">
              <a:latin typeface="Calibri" panose="020F0502020204030204" pitchFamily="34" charset="0"/>
              <a:ea typeface="MS PGothic" panose="020B0600070205080204" pitchFamily="34" charset="-128"/>
            </a:endParaRPr>
          </a:p>
        </p:txBody>
      </p:sp>
      <p:sp>
        <p:nvSpPr>
          <p:cNvPr id="5" name="Footer Placeholder 4"/>
          <p:cNvSpPr>
            <a:spLocks noGrp="1"/>
          </p:cNvSpPr>
          <p:nvPr>
            <p:ph type="ftr" sz="quarter" idx="11"/>
          </p:nvPr>
        </p:nvSpPr>
        <p:spPr/>
        <p:txBody>
          <a:bodyPr/>
          <a:lstStyle/>
          <a:p>
            <a:endParaRPr lang="en-US" dirty="0">
              <a:latin typeface="Calibri" panose="020F0502020204030204" pitchFamily="34" charset="0"/>
              <a:ea typeface="MS PGothic" panose="020B0600070205080204" pitchFamily="34" charset="-128"/>
            </a:endParaRPr>
          </a:p>
        </p:txBody>
      </p:sp>
      <p:sp>
        <p:nvSpPr>
          <p:cNvPr id="6" name="Slide Number Placeholder 5"/>
          <p:cNvSpPr>
            <a:spLocks noGrp="1"/>
          </p:cNvSpPr>
          <p:nvPr>
            <p:ph type="sldNum" sz="quarter" idx="12"/>
          </p:nvPr>
        </p:nvSpPr>
        <p:spPr/>
        <p:txBody>
          <a:bodyPr/>
          <a:lstStyle/>
          <a:p>
            <a:fld id="{2330669D-EC37-AA42-8CD3-B0788BD38FC6}" type="slidenum">
              <a:rPr lang="en-US" smtClean="0">
                <a:latin typeface="Calibri" panose="020F0502020204030204" pitchFamily="34" charset="0"/>
                <a:ea typeface="MS PGothic" panose="020B0600070205080204" pitchFamily="34" charset="-128"/>
              </a:rPr>
              <a:t>‹#›</a:t>
            </a:fld>
            <a:endParaRPr lang="en-US" dirty="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latin typeface="Calibri" panose="020F0502020204030204" pitchFamily="34" charset="0"/>
                <a:ea typeface="MS PGothic" panose="020B0600070205080204" pitchFamily="34" charset="-128"/>
              </a:rPr>
              <a:t>11/8/2024</a:t>
            </a:fld>
            <a:endParaRPr lang="en-US" dirty="0">
              <a:latin typeface="Calibri" panose="020F0502020204030204" pitchFamily="34" charset="0"/>
              <a:ea typeface="MS PGothic" panose="020B0600070205080204" pitchFamily="34" charset="-128"/>
            </a:endParaRPr>
          </a:p>
        </p:txBody>
      </p:sp>
      <p:sp>
        <p:nvSpPr>
          <p:cNvPr id="5" name="Footer Placeholder 4"/>
          <p:cNvSpPr>
            <a:spLocks noGrp="1"/>
          </p:cNvSpPr>
          <p:nvPr>
            <p:ph type="ftr" sz="quarter" idx="11"/>
          </p:nvPr>
        </p:nvSpPr>
        <p:spPr/>
        <p:txBody>
          <a:bodyPr/>
          <a:lstStyle/>
          <a:p>
            <a:endParaRPr lang="en-US" dirty="0">
              <a:latin typeface="Calibri" panose="020F0502020204030204" pitchFamily="34" charset="0"/>
              <a:ea typeface="MS PGothic" panose="020B0600070205080204" pitchFamily="34" charset="-128"/>
            </a:endParaRPr>
          </a:p>
        </p:txBody>
      </p:sp>
      <p:sp>
        <p:nvSpPr>
          <p:cNvPr id="6" name="Slide Number Placeholder 5"/>
          <p:cNvSpPr>
            <a:spLocks noGrp="1"/>
          </p:cNvSpPr>
          <p:nvPr>
            <p:ph type="sldNum" sz="quarter" idx="12"/>
          </p:nvPr>
        </p:nvSpPr>
        <p:spPr/>
        <p:txBody>
          <a:bodyPr/>
          <a:lstStyle/>
          <a:p>
            <a:fld id="{2330669D-EC37-AA42-8CD3-B0788BD38FC6}" type="slidenum">
              <a:rPr lang="en-US" smtClean="0">
                <a:latin typeface="Calibri" panose="020F0502020204030204" pitchFamily="34" charset="0"/>
                <a:ea typeface="MS PGothic" panose="020B0600070205080204" pitchFamily="34" charset="-128"/>
              </a:rPr>
              <a:t>‹#›</a:t>
            </a:fld>
            <a:endParaRPr lang="en-US" dirty="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latin typeface="Calibri" panose="020F0502020204030204" pitchFamily="34" charset="0"/>
                <a:ea typeface="MS PGothic" panose="020B0600070205080204" pitchFamily="34" charset="-128"/>
              </a:rPr>
              <a:t>11/8/2024</a:t>
            </a:fld>
            <a:endParaRPr lang="en-US" dirty="0">
              <a:latin typeface="Calibri" panose="020F0502020204030204" pitchFamily="34" charset="0"/>
              <a:ea typeface="MS PGothic" panose="020B0600070205080204" pitchFamily="34" charset="-128"/>
            </a:endParaRPr>
          </a:p>
        </p:txBody>
      </p:sp>
      <p:sp>
        <p:nvSpPr>
          <p:cNvPr id="5" name="Footer Placeholder 4"/>
          <p:cNvSpPr>
            <a:spLocks noGrp="1"/>
          </p:cNvSpPr>
          <p:nvPr>
            <p:ph type="ftr" sz="quarter" idx="11"/>
          </p:nvPr>
        </p:nvSpPr>
        <p:spPr/>
        <p:txBody>
          <a:bodyPr/>
          <a:lstStyle/>
          <a:p>
            <a:endParaRPr lang="en-US" dirty="0">
              <a:latin typeface="Calibri" panose="020F0502020204030204" pitchFamily="34" charset="0"/>
              <a:ea typeface="MS PGothic" panose="020B0600070205080204" pitchFamily="34" charset="-128"/>
            </a:endParaRPr>
          </a:p>
        </p:txBody>
      </p:sp>
      <p:sp>
        <p:nvSpPr>
          <p:cNvPr id="6" name="Slide Number Placeholder 5"/>
          <p:cNvSpPr>
            <a:spLocks noGrp="1"/>
          </p:cNvSpPr>
          <p:nvPr>
            <p:ph type="sldNum" sz="quarter" idx="12"/>
          </p:nvPr>
        </p:nvSpPr>
        <p:spPr/>
        <p:txBody>
          <a:bodyPr/>
          <a:lstStyle/>
          <a:p>
            <a:fld id="{2330669D-EC37-AA42-8CD3-B0788BD38FC6}" type="slidenum">
              <a:rPr lang="en-US" smtClean="0">
                <a:latin typeface="Calibri" panose="020F0502020204030204" pitchFamily="34" charset="0"/>
                <a:ea typeface="MS PGothic" panose="020B0600070205080204" pitchFamily="34" charset="-128"/>
              </a:rPr>
              <a:t>‹#›</a:t>
            </a:fld>
            <a:endParaRPr lang="en-US" dirty="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latin typeface="Calibri" panose="020F0502020204030204" pitchFamily="34" charset="0"/>
                <a:ea typeface="MS PGothic" panose="020B0600070205080204" pitchFamily="34" charset="-128"/>
              </a:rPr>
              <a:t>11/8/2024</a:t>
            </a:fld>
            <a:endParaRPr lang="en-US" dirty="0">
              <a:latin typeface="Calibri" panose="020F0502020204030204" pitchFamily="34" charset="0"/>
              <a:ea typeface="MS PGothic" panose="020B0600070205080204" pitchFamily="34" charset="-128"/>
            </a:endParaRPr>
          </a:p>
        </p:txBody>
      </p:sp>
      <p:sp>
        <p:nvSpPr>
          <p:cNvPr id="6" name="Footer Placeholder 5"/>
          <p:cNvSpPr>
            <a:spLocks noGrp="1"/>
          </p:cNvSpPr>
          <p:nvPr>
            <p:ph type="ftr" sz="quarter" idx="11"/>
          </p:nvPr>
        </p:nvSpPr>
        <p:spPr/>
        <p:txBody>
          <a:bodyPr/>
          <a:lstStyle/>
          <a:p>
            <a:endParaRPr lang="en-US" dirty="0">
              <a:latin typeface="Calibri" panose="020F0502020204030204" pitchFamily="34" charset="0"/>
              <a:ea typeface="MS PGothic" panose="020B0600070205080204" pitchFamily="34" charset="-128"/>
            </a:endParaRPr>
          </a:p>
        </p:txBody>
      </p:sp>
      <p:sp>
        <p:nvSpPr>
          <p:cNvPr id="7" name="Slide Number Placeholder 6"/>
          <p:cNvSpPr>
            <a:spLocks noGrp="1"/>
          </p:cNvSpPr>
          <p:nvPr>
            <p:ph type="sldNum" sz="quarter" idx="12"/>
          </p:nvPr>
        </p:nvSpPr>
        <p:spPr/>
        <p:txBody>
          <a:bodyPr/>
          <a:lstStyle/>
          <a:p>
            <a:fld id="{2330669D-EC37-AA42-8CD3-B0788BD38FC6}" type="slidenum">
              <a:rPr lang="en-US" smtClean="0">
                <a:latin typeface="Calibri" panose="020F0502020204030204" pitchFamily="34" charset="0"/>
                <a:ea typeface="MS PGothic" panose="020B0600070205080204" pitchFamily="34" charset="-128"/>
              </a:rPr>
              <a:t>‹#›</a:t>
            </a:fld>
            <a:endParaRPr lang="en-US" dirty="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latin typeface="Calibri" panose="020F0502020204030204" pitchFamily="34" charset="0"/>
                <a:ea typeface="MS PGothic" panose="020B0600070205080204" pitchFamily="34" charset="-128"/>
              </a:rPr>
              <a:t>11/8/2024</a:t>
            </a:fld>
            <a:endParaRPr lang="en-US" dirty="0">
              <a:latin typeface="Calibri" panose="020F0502020204030204" pitchFamily="34" charset="0"/>
              <a:ea typeface="MS PGothic" panose="020B0600070205080204" pitchFamily="34" charset="-128"/>
            </a:endParaRPr>
          </a:p>
        </p:txBody>
      </p:sp>
      <p:sp>
        <p:nvSpPr>
          <p:cNvPr id="8" name="Footer Placeholder 7"/>
          <p:cNvSpPr>
            <a:spLocks noGrp="1"/>
          </p:cNvSpPr>
          <p:nvPr>
            <p:ph type="ftr" sz="quarter" idx="11"/>
          </p:nvPr>
        </p:nvSpPr>
        <p:spPr/>
        <p:txBody>
          <a:bodyPr/>
          <a:lstStyle/>
          <a:p>
            <a:endParaRPr lang="en-US" dirty="0">
              <a:latin typeface="Calibri" panose="020F0502020204030204" pitchFamily="34" charset="0"/>
              <a:ea typeface="MS PGothic" panose="020B0600070205080204" pitchFamily="34" charset="-128"/>
            </a:endParaRPr>
          </a:p>
        </p:txBody>
      </p:sp>
      <p:sp>
        <p:nvSpPr>
          <p:cNvPr id="9" name="Slide Number Placeholder 8"/>
          <p:cNvSpPr>
            <a:spLocks noGrp="1"/>
          </p:cNvSpPr>
          <p:nvPr>
            <p:ph type="sldNum" sz="quarter" idx="12"/>
          </p:nvPr>
        </p:nvSpPr>
        <p:spPr/>
        <p:txBody>
          <a:bodyPr/>
          <a:lstStyle/>
          <a:p>
            <a:fld id="{2330669D-EC37-AA42-8CD3-B0788BD38FC6}" type="slidenum">
              <a:rPr lang="en-US" smtClean="0">
                <a:latin typeface="Calibri" panose="020F0502020204030204" pitchFamily="34" charset="0"/>
                <a:ea typeface="MS PGothic" panose="020B0600070205080204" pitchFamily="34" charset="-128"/>
              </a:rPr>
              <a:t>‹#›</a:t>
            </a:fld>
            <a:endParaRPr lang="en-US" dirty="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latin typeface="Calibri" panose="020F0502020204030204" pitchFamily="34" charset="0"/>
                <a:ea typeface="MS PGothic" panose="020B0600070205080204" pitchFamily="34" charset="-128"/>
              </a:rPr>
              <a:t>11/8/2024</a:t>
            </a:fld>
            <a:endParaRPr lang="en-US" dirty="0">
              <a:latin typeface="Calibri" panose="020F0502020204030204" pitchFamily="34" charset="0"/>
              <a:ea typeface="MS PGothic" panose="020B0600070205080204" pitchFamily="34" charset="-128"/>
            </a:endParaRPr>
          </a:p>
        </p:txBody>
      </p:sp>
      <p:sp>
        <p:nvSpPr>
          <p:cNvPr id="4" name="Footer Placeholder 3"/>
          <p:cNvSpPr>
            <a:spLocks noGrp="1"/>
          </p:cNvSpPr>
          <p:nvPr>
            <p:ph type="ftr" sz="quarter" idx="11"/>
          </p:nvPr>
        </p:nvSpPr>
        <p:spPr/>
        <p:txBody>
          <a:bodyPr/>
          <a:lstStyle/>
          <a:p>
            <a:endParaRPr lang="en-US" dirty="0">
              <a:latin typeface="Calibri" panose="020F0502020204030204" pitchFamily="34" charset="0"/>
              <a:ea typeface="MS PGothic" panose="020B0600070205080204" pitchFamily="34" charset="-128"/>
            </a:endParaRPr>
          </a:p>
        </p:txBody>
      </p:sp>
      <p:sp>
        <p:nvSpPr>
          <p:cNvPr id="5" name="Slide Number Placeholder 4"/>
          <p:cNvSpPr>
            <a:spLocks noGrp="1"/>
          </p:cNvSpPr>
          <p:nvPr>
            <p:ph type="sldNum" sz="quarter" idx="12"/>
          </p:nvPr>
        </p:nvSpPr>
        <p:spPr/>
        <p:txBody>
          <a:bodyPr/>
          <a:lstStyle/>
          <a:p>
            <a:fld id="{2330669D-EC37-AA42-8CD3-B0788BD38FC6}" type="slidenum">
              <a:rPr lang="en-US" smtClean="0">
                <a:latin typeface="Calibri" panose="020F0502020204030204" pitchFamily="34" charset="0"/>
                <a:ea typeface="MS PGothic" panose="020B0600070205080204" pitchFamily="34" charset="-128"/>
              </a:rPr>
              <a:t>‹#›</a:t>
            </a:fld>
            <a:endParaRPr lang="en-US" dirty="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latin typeface="Calibri" panose="020F0502020204030204" pitchFamily="34" charset="0"/>
                <a:ea typeface="MS PGothic" panose="020B0600070205080204" pitchFamily="34" charset="-128"/>
              </a:rPr>
              <a:t>11/8/2024</a:t>
            </a:fld>
            <a:endParaRPr lang="en-US" dirty="0">
              <a:latin typeface="Calibri" panose="020F0502020204030204" pitchFamily="34" charset="0"/>
              <a:ea typeface="MS PGothic" panose="020B0600070205080204" pitchFamily="34" charset="-128"/>
            </a:endParaRPr>
          </a:p>
        </p:txBody>
      </p:sp>
      <p:sp>
        <p:nvSpPr>
          <p:cNvPr id="3" name="Footer Placeholder 2"/>
          <p:cNvSpPr>
            <a:spLocks noGrp="1"/>
          </p:cNvSpPr>
          <p:nvPr>
            <p:ph type="ftr" sz="quarter" idx="11"/>
          </p:nvPr>
        </p:nvSpPr>
        <p:spPr/>
        <p:txBody>
          <a:bodyPr/>
          <a:lstStyle/>
          <a:p>
            <a:endParaRPr lang="en-US" dirty="0">
              <a:latin typeface="Calibri" panose="020F0502020204030204" pitchFamily="34" charset="0"/>
              <a:ea typeface="MS PGothic" panose="020B0600070205080204" pitchFamily="34" charset="-128"/>
            </a:endParaRPr>
          </a:p>
        </p:txBody>
      </p:sp>
      <p:sp>
        <p:nvSpPr>
          <p:cNvPr id="4" name="Slide Number Placeholder 3"/>
          <p:cNvSpPr>
            <a:spLocks noGrp="1"/>
          </p:cNvSpPr>
          <p:nvPr>
            <p:ph type="sldNum" sz="quarter" idx="12"/>
          </p:nvPr>
        </p:nvSpPr>
        <p:spPr/>
        <p:txBody>
          <a:bodyPr/>
          <a:lstStyle/>
          <a:p>
            <a:fld id="{2330669D-EC37-AA42-8CD3-B0788BD38FC6}" type="slidenum">
              <a:rPr lang="en-US" smtClean="0">
                <a:latin typeface="Calibri" panose="020F0502020204030204" pitchFamily="34" charset="0"/>
                <a:ea typeface="MS PGothic" panose="020B0600070205080204" pitchFamily="34" charset="-128"/>
              </a:rPr>
              <a:t>‹#›</a:t>
            </a:fld>
            <a:endParaRPr lang="en-US" dirty="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latin typeface="Calibri" panose="020F0502020204030204" pitchFamily="34" charset="0"/>
                <a:ea typeface="MS PGothic" panose="020B0600070205080204" pitchFamily="34" charset="-128"/>
              </a:rPr>
              <a:t>11/8/2024</a:t>
            </a:fld>
            <a:endParaRPr lang="en-US" dirty="0">
              <a:latin typeface="Calibri" panose="020F0502020204030204" pitchFamily="34" charset="0"/>
              <a:ea typeface="MS PGothic" panose="020B0600070205080204" pitchFamily="34" charset="-128"/>
            </a:endParaRPr>
          </a:p>
        </p:txBody>
      </p:sp>
      <p:sp>
        <p:nvSpPr>
          <p:cNvPr id="6" name="Footer Placeholder 5"/>
          <p:cNvSpPr>
            <a:spLocks noGrp="1"/>
          </p:cNvSpPr>
          <p:nvPr>
            <p:ph type="ftr" sz="quarter" idx="11"/>
          </p:nvPr>
        </p:nvSpPr>
        <p:spPr/>
        <p:txBody>
          <a:bodyPr/>
          <a:lstStyle/>
          <a:p>
            <a:endParaRPr lang="en-US" dirty="0">
              <a:latin typeface="Calibri" panose="020F0502020204030204" pitchFamily="34" charset="0"/>
              <a:ea typeface="MS PGothic" panose="020B0600070205080204" pitchFamily="34" charset="-128"/>
            </a:endParaRPr>
          </a:p>
        </p:txBody>
      </p:sp>
      <p:sp>
        <p:nvSpPr>
          <p:cNvPr id="7" name="Slide Number Placeholder 6"/>
          <p:cNvSpPr>
            <a:spLocks noGrp="1"/>
          </p:cNvSpPr>
          <p:nvPr>
            <p:ph type="sldNum" sz="quarter" idx="12"/>
          </p:nvPr>
        </p:nvSpPr>
        <p:spPr/>
        <p:txBody>
          <a:bodyPr/>
          <a:lstStyle/>
          <a:p>
            <a:fld id="{2330669D-EC37-AA42-8CD3-B0788BD38FC6}" type="slidenum">
              <a:rPr lang="en-US" smtClean="0">
                <a:latin typeface="Calibri" panose="020F0502020204030204" pitchFamily="34" charset="0"/>
                <a:ea typeface="MS PGothic" panose="020B0600070205080204" pitchFamily="34" charset="-128"/>
              </a:rPr>
              <a:t>‹#›</a:t>
            </a:fld>
            <a:endParaRPr lang="en-US" dirty="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latin typeface="Calibri" panose="020F0502020204030204" pitchFamily="34" charset="0"/>
                <a:ea typeface="MS PGothic" panose="020B0600070205080204" pitchFamily="34" charset="-128"/>
              </a:rPr>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latin typeface="Calibri" panose="020F0502020204030204" pitchFamily="34" charset="0"/>
                <a:ea typeface="MS PGothic" panose="020B0600070205080204" pitchFamily="34" charset="-128"/>
              </a:rPr>
              <a:t>11/8/2024</a:t>
            </a:fld>
            <a:endParaRPr lang="en-US" dirty="0">
              <a:latin typeface="Calibri" panose="020F0502020204030204" pitchFamily="34" charset="0"/>
              <a:ea typeface="MS PGothic" panose="020B0600070205080204" pitchFamily="34" charset="-128"/>
            </a:endParaRPr>
          </a:p>
        </p:txBody>
      </p:sp>
      <p:sp>
        <p:nvSpPr>
          <p:cNvPr id="6" name="Footer Placeholder 5"/>
          <p:cNvSpPr>
            <a:spLocks noGrp="1"/>
          </p:cNvSpPr>
          <p:nvPr>
            <p:ph type="ftr" sz="quarter" idx="11"/>
          </p:nvPr>
        </p:nvSpPr>
        <p:spPr/>
        <p:txBody>
          <a:bodyPr/>
          <a:lstStyle/>
          <a:p>
            <a:endParaRPr lang="en-US" dirty="0">
              <a:latin typeface="Calibri" panose="020F0502020204030204" pitchFamily="34" charset="0"/>
              <a:ea typeface="MS PGothic" panose="020B0600070205080204" pitchFamily="34" charset="-128"/>
            </a:endParaRPr>
          </a:p>
        </p:txBody>
      </p:sp>
      <p:sp>
        <p:nvSpPr>
          <p:cNvPr id="7" name="Slide Number Placeholder 6"/>
          <p:cNvSpPr>
            <a:spLocks noGrp="1"/>
          </p:cNvSpPr>
          <p:nvPr>
            <p:ph type="sldNum" sz="quarter" idx="12"/>
          </p:nvPr>
        </p:nvSpPr>
        <p:spPr/>
        <p:txBody>
          <a:bodyPr/>
          <a:lstStyle/>
          <a:p>
            <a:fld id="{2330669D-EC37-AA42-8CD3-B0788BD38FC6}" type="slidenum">
              <a:rPr lang="en-US" smtClean="0">
                <a:latin typeface="Calibri" panose="020F0502020204030204" pitchFamily="34" charset="0"/>
                <a:ea typeface="MS PGothic" panose="020B0600070205080204" pitchFamily="34" charset="-128"/>
              </a:rPr>
              <a:t>‹#›</a:t>
            </a:fld>
            <a:endParaRPr lang="en-US" dirty="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ja-JP"/>
              <a:t>Образец заголовка</a:t>
            </a:r>
            <a:endParaRPr lang="ja-JP" alt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ja-JP"/>
              <a:t>Образец текста</a:t>
            </a:r>
          </a:p>
          <a:p>
            <a:pPr lvl="1"/>
            <a:r>
              <a:rPr lang="en-US" altLang="ja-JP"/>
              <a:t>Второй уровень</a:t>
            </a:r>
            <a:endParaRPr lang="ja-JP" altLang="en-US"/>
          </a:p>
          <a:p>
            <a:pPr lvl="2"/>
            <a:r>
              <a:rPr lang="en-US" altLang="ja-JP"/>
              <a:t>Третий уровень</a:t>
            </a:r>
            <a:endParaRPr lang="ja-JP" altLang="en-US"/>
          </a:p>
          <a:p>
            <a:pPr lvl="3"/>
            <a:r>
              <a:rPr lang="en-US" altLang="ja-JP"/>
              <a:t>Четвертый уровень</a:t>
            </a:r>
            <a:endParaRPr lang="ja-JP" altLang="en-US"/>
          </a:p>
          <a:p>
            <a:pPr lvl="4"/>
            <a:r>
              <a:rPr lang="en-US" altLang="ja-JP"/>
              <a:t>Пятый уровень</a:t>
            </a:r>
            <a:endParaRPr lang="ja-JP"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altLang="ja-JP" smtClean="0">
                <a:latin typeface="Calibri" panose="020F0502020204030204" pitchFamily="34" charset="0"/>
                <a:ea typeface="MS PGothic" panose="020B0600070205080204" pitchFamily="34" charset="-128"/>
              </a:rPr>
              <a:t>11/8/2024</a:t>
            </a:fld>
            <a:endParaRPr lang="ja-JP" altLang="en-US" dirty="0">
              <a:latin typeface="Calibri" panose="020F0502020204030204" pitchFamily="34" charset="0"/>
              <a:ea typeface="MS PGothic" panose="020B0600070205080204" pitchFamily="34" charset="-128"/>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Calibri" panose="020F0502020204030204" pitchFamily="34" charset="0"/>
              <a:ea typeface="MS PGothic" panose="020B0600070205080204" pitchFamily="34" charset="-128"/>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altLang="ja-JP" smtClean="0">
                <a:latin typeface="Calibri" panose="020F0502020204030204" pitchFamily="34" charset="0"/>
                <a:ea typeface="MS PGothic" panose="020B0600070205080204" pitchFamily="34" charset="-128"/>
              </a:rPr>
              <a:t>‹#›</a:t>
            </a:fld>
            <a:endParaRPr lang="ja-JP" altLang="en-US" dirty="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jp.smartsheet.com/try-it?trp=78163"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交差したワイヤーで接続されたボール">
            <a:extLst>
              <a:ext uri="{FF2B5EF4-FFF2-40B4-BE49-F238E27FC236}">
                <a16:creationId xmlns:a16="http://schemas.microsoft.com/office/drawing/2014/main" id="{0FCE5DF8-DDF2-C86E-A755-98330E7B4BCA}"/>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903702" y="-908615"/>
            <a:ext cx="6869579" cy="8686800"/>
          </a:xfrm>
          <a:prstGeom prst="rect">
            <a:avLst/>
          </a:prstGeom>
        </p:spPr>
      </p:pic>
      <p:pic>
        <p:nvPicPr>
          <p:cNvPr id="5" name="Picture 4" descr="交差したワイヤーで接続されたボール">
            <a:extLst>
              <a:ext uri="{FF2B5EF4-FFF2-40B4-BE49-F238E27FC236}">
                <a16:creationId xmlns:a16="http://schemas.microsoft.com/office/drawing/2014/main" id="{BC429CAC-0C81-E57E-554B-8BDC267626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
          <a:stretch/>
        </p:blipFill>
        <p:spPr>
          <a:xfrm rot="16200000">
            <a:off x="6979162" y="1650924"/>
            <a:ext cx="6858002" cy="3556150"/>
          </a:xfrm>
          <a:prstGeom prst="rect">
            <a:avLst/>
          </a:prstGeom>
        </p:spPr>
      </p:pic>
      <p:grpSp>
        <p:nvGrpSpPr>
          <p:cNvPr id="28" name="Group 27">
            <a:extLst>
              <a:ext uri="{FF2B5EF4-FFF2-40B4-BE49-F238E27FC236}">
                <a16:creationId xmlns:a16="http://schemas.microsoft.com/office/drawing/2014/main" id="{64EA44F2-770C-0675-939B-FF36B516F4FD}"/>
              </a:ext>
            </a:extLst>
          </p:cNvPr>
          <p:cNvGrpSpPr/>
          <p:nvPr/>
        </p:nvGrpSpPr>
        <p:grpSpPr>
          <a:xfrm>
            <a:off x="10319546" y="61137"/>
            <a:ext cx="1813078" cy="1709844"/>
            <a:chOff x="4301836" y="1542184"/>
            <a:chExt cx="4242954" cy="4001365"/>
          </a:xfrm>
          <a:solidFill>
            <a:schemeClr val="bg1"/>
          </a:solidFill>
        </p:grpSpPr>
        <p:sp>
          <p:nvSpPr>
            <p:cNvPr id="29" name="Freeform 28">
              <a:extLst>
                <a:ext uri="{FF2B5EF4-FFF2-40B4-BE49-F238E27FC236}">
                  <a16:creationId xmlns:a16="http://schemas.microsoft.com/office/drawing/2014/main" id="{2E1AC770-689B-1D3C-551E-55C2AC7CAB68}"/>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 name="Freeform 29">
              <a:extLst>
                <a:ext uri="{FF2B5EF4-FFF2-40B4-BE49-F238E27FC236}">
                  <a16:creationId xmlns:a16="http://schemas.microsoft.com/office/drawing/2014/main" id="{8A516881-0D7E-F46A-016F-1B1373640A9D}"/>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 name="Freeform 30">
              <a:extLst>
                <a:ext uri="{FF2B5EF4-FFF2-40B4-BE49-F238E27FC236}">
                  <a16:creationId xmlns:a16="http://schemas.microsoft.com/office/drawing/2014/main" id="{7C109F91-F648-1BE1-B331-19432B8F6441}"/>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 name="Freeform 31">
              <a:extLst>
                <a:ext uri="{FF2B5EF4-FFF2-40B4-BE49-F238E27FC236}">
                  <a16:creationId xmlns:a16="http://schemas.microsoft.com/office/drawing/2014/main" id="{8147B00E-641F-BD8D-1A1A-FFE0F83A6174}"/>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 name="Freeform 33">
              <a:extLst>
                <a:ext uri="{FF2B5EF4-FFF2-40B4-BE49-F238E27FC236}">
                  <a16:creationId xmlns:a16="http://schemas.microsoft.com/office/drawing/2014/main" id="{35D40B2C-97F0-4FF2-BEC8-82F94C6B55D3}"/>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40" name="Freeform 39">
              <a:extLst>
                <a:ext uri="{FF2B5EF4-FFF2-40B4-BE49-F238E27FC236}">
                  <a16:creationId xmlns:a16="http://schemas.microsoft.com/office/drawing/2014/main" id="{4C906656-5D34-6EC2-A82A-CF62646839D6}"/>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41" name="Freeform 40">
              <a:extLst>
                <a:ext uri="{FF2B5EF4-FFF2-40B4-BE49-F238E27FC236}">
                  <a16:creationId xmlns:a16="http://schemas.microsoft.com/office/drawing/2014/main" id="{945504B9-E0F1-3343-4E51-214F6164848B}"/>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6" name="Freeform 55">
              <a:extLst>
                <a:ext uri="{FF2B5EF4-FFF2-40B4-BE49-F238E27FC236}">
                  <a16:creationId xmlns:a16="http://schemas.microsoft.com/office/drawing/2014/main" id="{EABF4127-1384-E5A5-636B-900FAB0FA83C}"/>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7" name="Freeform 56">
              <a:extLst>
                <a:ext uri="{FF2B5EF4-FFF2-40B4-BE49-F238E27FC236}">
                  <a16:creationId xmlns:a16="http://schemas.microsoft.com/office/drawing/2014/main" id="{2C8EE4D2-AE98-B14B-2D4A-ACB4D2696C3E}"/>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8" name="Freeform 57">
              <a:extLst>
                <a:ext uri="{FF2B5EF4-FFF2-40B4-BE49-F238E27FC236}">
                  <a16:creationId xmlns:a16="http://schemas.microsoft.com/office/drawing/2014/main" id="{31C714D9-0923-C3B8-386C-7DF4E92F118B}"/>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9" name="Freeform 58">
              <a:extLst>
                <a:ext uri="{FF2B5EF4-FFF2-40B4-BE49-F238E27FC236}">
                  <a16:creationId xmlns:a16="http://schemas.microsoft.com/office/drawing/2014/main" id="{CE8CF09A-B772-C0DD-2CB9-2F4AA5C36DB7}"/>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0" name="Freeform 59">
              <a:extLst>
                <a:ext uri="{FF2B5EF4-FFF2-40B4-BE49-F238E27FC236}">
                  <a16:creationId xmlns:a16="http://schemas.microsoft.com/office/drawing/2014/main" id="{E10E6589-CC9F-3A84-245A-B5BEC8305DF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1" name="Freeform 60">
              <a:extLst>
                <a:ext uri="{FF2B5EF4-FFF2-40B4-BE49-F238E27FC236}">
                  <a16:creationId xmlns:a16="http://schemas.microsoft.com/office/drawing/2014/main" id="{D18D7E9D-852A-C71C-EDD4-8D54F1833E94}"/>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2" name="Freeform 61">
              <a:extLst>
                <a:ext uri="{FF2B5EF4-FFF2-40B4-BE49-F238E27FC236}">
                  <a16:creationId xmlns:a16="http://schemas.microsoft.com/office/drawing/2014/main" id="{957803F1-845B-43F2-7C1D-4B3428B3E14F}"/>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3" name="Freeform 62">
              <a:extLst>
                <a:ext uri="{FF2B5EF4-FFF2-40B4-BE49-F238E27FC236}">
                  <a16:creationId xmlns:a16="http://schemas.microsoft.com/office/drawing/2014/main" id="{C2D5E73C-B426-564A-5B32-80BEBB764D59}"/>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8" name="Freeform 127">
              <a:extLst>
                <a:ext uri="{FF2B5EF4-FFF2-40B4-BE49-F238E27FC236}">
                  <a16:creationId xmlns:a16="http://schemas.microsoft.com/office/drawing/2014/main" id="{6A9ACFBE-5524-DB45-6317-0BCC0D32A0B7}"/>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9" name="Freeform 128">
              <a:extLst>
                <a:ext uri="{FF2B5EF4-FFF2-40B4-BE49-F238E27FC236}">
                  <a16:creationId xmlns:a16="http://schemas.microsoft.com/office/drawing/2014/main" id="{9A6BED11-F4C7-1A8F-3B35-F9903CC70976}"/>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0" name="Freeform 129">
              <a:extLst>
                <a:ext uri="{FF2B5EF4-FFF2-40B4-BE49-F238E27FC236}">
                  <a16:creationId xmlns:a16="http://schemas.microsoft.com/office/drawing/2014/main" id="{BBDE99FD-6D60-0D8F-3F43-9A1591046ECB}"/>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1" name="Freeform 130">
              <a:extLst>
                <a:ext uri="{FF2B5EF4-FFF2-40B4-BE49-F238E27FC236}">
                  <a16:creationId xmlns:a16="http://schemas.microsoft.com/office/drawing/2014/main" id="{B29854CB-EF23-FFD1-64CB-EFF89372F18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2" name="Freeform 131">
              <a:extLst>
                <a:ext uri="{FF2B5EF4-FFF2-40B4-BE49-F238E27FC236}">
                  <a16:creationId xmlns:a16="http://schemas.microsoft.com/office/drawing/2014/main" id="{3242F7C9-BBFE-24FA-9C2E-F5F4CB97F453}"/>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3" name="Freeform 132">
              <a:extLst>
                <a:ext uri="{FF2B5EF4-FFF2-40B4-BE49-F238E27FC236}">
                  <a16:creationId xmlns:a16="http://schemas.microsoft.com/office/drawing/2014/main" id="{A92F4C4F-E019-12BE-DDB3-D6236E7B213F}"/>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4" name="Freeform 133">
              <a:extLst>
                <a:ext uri="{FF2B5EF4-FFF2-40B4-BE49-F238E27FC236}">
                  <a16:creationId xmlns:a16="http://schemas.microsoft.com/office/drawing/2014/main" id="{F03386AC-141D-1A40-4F38-7CBA18F7ADD1}"/>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5" name="Freeform 134">
              <a:extLst>
                <a:ext uri="{FF2B5EF4-FFF2-40B4-BE49-F238E27FC236}">
                  <a16:creationId xmlns:a16="http://schemas.microsoft.com/office/drawing/2014/main" id="{5C77EEE2-5CF3-1A66-D7CC-0B53EC702401}"/>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6" name="Freeform 135">
              <a:extLst>
                <a:ext uri="{FF2B5EF4-FFF2-40B4-BE49-F238E27FC236}">
                  <a16:creationId xmlns:a16="http://schemas.microsoft.com/office/drawing/2014/main" id="{59A8A30C-1DA7-2708-F3C5-6D1E5E68D160}"/>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7" name="Freeform 136">
              <a:extLst>
                <a:ext uri="{FF2B5EF4-FFF2-40B4-BE49-F238E27FC236}">
                  <a16:creationId xmlns:a16="http://schemas.microsoft.com/office/drawing/2014/main" id="{654A45EE-EABD-7C93-5AE9-4CAC3A88098B}"/>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8" name="Freeform 137">
              <a:extLst>
                <a:ext uri="{FF2B5EF4-FFF2-40B4-BE49-F238E27FC236}">
                  <a16:creationId xmlns:a16="http://schemas.microsoft.com/office/drawing/2014/main" id="{C10780FD-1F7B-13D3-1808-866D9CA085C3}"/>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9" name="Freeform 138">
              <a:extLst>
                <a:ext uri="{FF2B5EF4-FFF2-40B4-BE49-F238E27FC236}">
                  <a16:creationId xmlns:a16="http://schemas.microsoft.com/office/drawing/2014/main" id="{9FA3619F-827D-09CE-F20A-2FD148906E3D}"/>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0" name="Freeform 139">
              <a:extLst>
                <a:ext uri="{FF2B5EF4-FFF2-40B4-BE49-F238E27FC236}">
                  <a16:creationId xmlns:a16="http://schemas.microsoft.com/office/drawing/2014/main" id="{8A1BEDED-0E25-1F1B-637D-6FDA861C8C17}"/>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1" name="Freeform 140">
              <a:extLst>
                <a:ext uri="{FF2B5EF4-FFF2-40B4-BE49-F238E27FC236}">
                  <a16:creationId xmlns:a16="http://schemas.microsoft.com/office/drawing/2014/main" id="{9AC8D60F-97A2-5359-6693-D992315A8739}"/>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2" name="Freeform 141">
              <a:extLst>
                <a:ext uri="{FF2B5EF4-FFF2-40B4-BE49-F238E27FC236}">
                  <a16:creationId xmlns:a16="http://schemas.microsoft.com/office/drawing/2014/main" id="{68BF72F9-B4B0-59A4-71AD-D8887B3DB294}"/>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3" name="Freeform 142">
              <a:extLst>
                <a:ext uri="{FF2B5EF4-FFF2-40B4-BE49-F238E27FC236}">
                  <a16:creationId xmlns:a16="http://schemas.microsoft.com/office/drawing/2014/main" id="{BB052164-843D-876B-390E-091C3CBCE279}"/>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4" name="Freeform 143">
              <a:extLst>
                <a:ext uri="{FF2B5EF4-FFF2-40B4-BE49-F238E27FC236}">
                  <a16:creationId xmlns:a16="http://schemas.microsoft.com/office/drawing/2014/main" id="{8E5269E2-6E9D-E4B0-0476-3C6BF62E61C3}"/>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5" name="Freeform 144">
              <a:extLst>
                <a:ext uri="{FF2B5EF4-FFF2-40B4-BE49-F238E27FC236}">
                  <a16:creationId xmlns:a16="http://schemas.microsoft.com/office/drawing/2014/main" id="{CC6ABCEC-E562-CCB0-21E6-2478502B97DE}"/>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6" name="Freeform 145">
              <a:extLst>
                <a:ext uri="{FF2B5EF4-FFF2-40B4-BE49-F238E27FC236}">
                  <a16:creationId xmlns:a16="http://schemas.microsoft.com/office/drawing/2014/main" id="{5E9373B7-75DC-8C0E-F547-26F25CA4C2B8}"/>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7" name="Freeform 146">
              <a:extLst>
                <a:ext uri="{FF2B5EF4-FFF2-40B4-BE49-F238E27FC236}">
                  <a16:creationId xmlns:a16="http://schemas.microsoft.com/office/drawing/2014/main" id="{93BF0CF8-822A-AB77-0F67-B7A4BA860325}"/>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8" name="Freeform 147">
              <a:extLst>
                <a:ext uri="{FF2B5EF4-FFF2-40B4-BE49-F238E27FC236}">
                  <a16:creationId xmlns:a16="http://schemas.microsoft.com/office/drawing/2014/main" id="{85074F75-519D-3605-D6B9-B3D8C4A74D4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9" name="Freeform 148">
              <a:extLst>
                <a:ext uri="{FF2B5EF4-FFF2-40B4-BE49-F238E27FC236}">
                  <a16:creationId xmlns:a16="http://schemas.microsoft.com/office/drawing/2014/main" id="{1A95098C-D70E-EBEA-5B9F-0E64D7EE3D5E}"/>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0" name="Freeform 149">
              <a:extLst>
                <a:ext uri="{FF2B5EF4-FFF2-40B4-BE49-F238E27FC236}">
                  <a16:creationId xmlns:a16="http://schemas.microsoft.com/office/drawing/2014/main" id="{11D677F9-5523-D217-57EA-1CE23C565860}"/>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1" name="Freeform 150">
              <a:extLst>
                <a:ext uri="{FF2B5EF4-FFF2-40B4-BE49-F238E27FC236}">
                  <a16:creationId xmlns:a16="http://schemas.microsoft.com/office/drawing/2014/main" id="{CFD6E09A-96D1-A352-6B25-93CF679CEB85}"/>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2" name="Freeform 151">
              <a:extLst>
                <a:ext uri="{FF2B5EF4-FFF2-40B4-BE49-F238E27FC236}">
                  <a16:creationId xmlns:a16="http://schemas.microsoft.com/office/drawing/2014/main" id="{C5A21B50-C2CE-230C-E437-37EE10E99E88}"/>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3" name="Freeform 152">
              <a:extLst>
                <a:ext uri="{FF2B5EF4-FFF2-40B4-BE49-F238E27FC236}">
                  <a16:creationId xmlns:a16="http://schemas.microsoft.com/office/drawing/2014/main" id="{85E35B10-F70A-F47D-47C8-0D1AB95A6DD2}"/>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4" name="Freeform 153">
              <a:extLst>
                <a:ext uri="{FF2B5EF4-FFF2-40B4-BE49-F238E27FC236}">
                  <a16:creationId xmlns:a16="http://schemas.microsoft.com/office/drawing/2014/main" id="{0D39239C-DB31-1650-BE56-F76DC307C4C4}"/>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5" name="Freeform 154">
              <a:extLst>
                <a:ext uri="{FF2B5EF4-FFF2-40B4-BE49-F238E27FC236}">
                  <a16:creationId xmlns:a16="http://schemas.microsoft.com/office/drawing/2014/main" id="{4CC44EB9-4461-49D0-00BC-22FEF6A0C392}"/>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6" name="Freeform 155">
              <a:extLst>
                <a:ext uri="{FF2B5EF4-FFF2-40B4-BE49-F238E27FC236}">
                  <a16:creationId xmlns:a16="http://schemas.microsoft.com/office/drawing/2014/main" id="{D1B2DBE7-4592-6DE4-AF17-4F56A710BCEB}"/>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7" name="Freeform 156">
              <a:extLst>
                <a:ext uri="{FF2B5EF4-FFF2-40B4-BE49-F238E27FC236}">
                  <a16:creationId xmlns:a16="http://schemas.microsoft.com/office/drawing/2014/main" id="{7FB323AC-EE20-B172-B838-5EBA438D09A1}"/>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8" name="Freeform 157">
              <a:extLst>
                <a:ext uri="{FF2B5EF4-FFF2-40B4-BE49-F238E27FC236}">
                  <a16:creationId xmlns:a16="http://schemas.microsoft.com/office/drawing/2014/main" id="{60047EFB-C4DB-417E-2DED-3AA5C55F2EA8}"/>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9" name="Freeform 158">
              <a:extLst>
                <a:ext uri="{FF2B5EF4-FFF2-40B4-BE49-F238E27FC236}">
                  <a16:creationId xmlns:a16="http://schemas.microsoft.com/office/drawing/2014/main" id="{62CD258C-1557-FCCC-2886-3B48D557863F}"/>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0" name="Freeform 159">
              <a:extLst>
                <a:ext uri="{FF2B5EF4-FFF2-40B4-BE49-F238E27FC236}">
                  <a16:creationId xmlns:a16="http://schemas.microsoft.com/office/drawing/2014/main" id="{45DB0F57-8F33-57C9-0F9C-F2E88C4CD3F8}"/>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1" name="Freeform 160">
              <a:extLst>
                <a:ext uri="{FF2B5EF4-FFF2-40B4-BE49-F238E27FC236}">
                  <a16:creationId xmlns:a16="http://schemas.microsoft.com/office/drawing/2014/main" id="{88B9E12E-9E1E-FFFE-4732-4969A9301F8A}"/>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2" name="Freeform 161">
              <a:extLst>
                <a:ext uri="{FF2B5EF4-FFF2-40B4-BE49-F238E27FC236}">
                  <a16:creationId xmlns:a16="http://schemas.microsoft.com/office/drawing/2014/main" id="{2B62EE5C-0B9E-7ECE-4150-F08D593E5C10}"/>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3" name="Freeform 162">
              <a:extLst>
                <a:ext uri="{FF2B5EF4-FFF2-40B4-BE49-F238E27FC236}">
                  <a16:creationId xmlns:a16="http://schemas.microsoft.com/office/drawing/2014/main" id="{BADC7944-E326-F55C-84AA-B80B367073B4}"/>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4" name="Freeform 163">
              <a:extLst>
                <a:ext uri="{FF2B5EF4-FFF2-40B4-BE49-F238E27FC236}">
                  <a16:creationId xmlns:a16="http://schemas.microsoft.com/office/drawing/2014/main" id="{D611093D-A110-4AB9-1A99-9F7492FE8311}"/>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5" name="Freeform 164">
              <a:extLst>
                <a:ext uri="{FF2B5EF4-FFF2-40B4-BE49-F238E27FC236}">
                  <a16:creationId xmlns:a16="http://schemas.microsoft.com/office/drawing/2014/main" id="{217ED29F-C206-B4DB-2BEB-E4011A61DE66}"/>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6" name="Freeform 165">
              <a:extLst>
                <a:ext uri="{FF2B5EF4-FFF2-40B4-BE49-F238E27FC236}">
                  <a16:creationId xmlns:a16="http://schemas.microsoft.com/office/drawing/2014/main" id="{96365F9A-A227-C0E6-FD59-01A0B897A4F9}"/>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7" name="Freeform 166">
              <a:extLst>
                <a:ext uri="{FF2B5EF4-FFF2-40B4-BE49-F238E27FC236}">
                  <a16:creationId xmlns:a16="http://schemas.microsoft.com/office/drawing/2014/main" id="{7A031AD3-1998-1761-8604-BFE30494F022}"/>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8" name="Freeform 167">
              <a:extLst>
                <a:ext uri="{FF2B5EF4-FFF2-40B4-BE49-F238E27FC236}">
                  <a16:creationId xmlns:a16="http://schemas.microsoft.com/office/drawing/2014/main" id="{49A9A3EA-80B3-DF46-8C9F-EC19E1063A2B}"/>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9" name="Freeform 168">
              <a:extLst>
                <a:ext uri="{FF2B5EF4-FFF2-40B4-BE49-F238E27FC236}">
                  <a16:creationId xmlns:a16="http://schemas.microsoft.com/office/drawing/2014/main" id="{CF2EAF4E-0EAB-1525-1888-A6A1AE9D5112}"/>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70" name="Freeform 169">
              <a:extLst>
                <a:ext uri="{FF2B5EF4-FFF2-40B4-BE49-F238E27FC236}">
                  <a16:creationId xmlns:a16="http://schemas.microsoft.com/office/drawing/2014/main" id="{27A26CC7-24E5-4102-6326-D4ABDA07DAE8}"/>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71" name="Freeform 170">
              <a:extLst>
                <a:ext uri="{FF2B5EF4-FFF2-40B4-BE49-F238E27FC236}">
                  <a16:creationId xmlns:a16="http://schemas.microsoft.com/office/drawing/2014/main" id="{A20A4B74-7F55-FD65-3BCD-E525EF1F9949}"/>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72" name="Freeform 171">
              <a:extLst>
                <a:ext uri="{FF2B5EF4-FFF2-40B4-BE49-F238E27FC236}">
                  <a16:creationId xmlns:a16="http://schemas.microsoft.com/office/drawing/2014/main" id="{277237AB-0D6E-7FBA-BAD9-850D42C874C7}"/>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73" name="Freeform 172">
              <a:extLst>
                <a:ext uri="{FF2B5EF4-FFF2-40B4-BE49-F238E27FC236}">
                  <a16:creationId xmlns:a16="http://schemas.microsoft.com/office/drawing/2014/main" id="{06B5D491-721B-A293-587F-8B13DD6847B7}"/>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74" name="Freeform 173">
              <a:extLst>
                <a:ext uri="{FF2B5EF4-FFF2-40B4-BE49-F238E27FC236}">
                  <a16:creationId xmlns:a16="http://schemas.microsoft.com/office/drawing/2014/main" id="{02EB0702-6606-41C4-8BAA-ED3B5EC40059}"/>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75" name="Freeform 174">
              <a:extLst>
                <a:ext uri="{FF2B5EF4-FFF2-40B4-BE49-F238E27FC236}">
                  <a16:creationId xmlns:a16="http://schemas.microsoft.com/office/drawing/2014/main" id="{2CDBE9EC-8F56-E128-D261-D4B5C4C4A633}"/>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76" name="Freeform 175">
              <a:extLst>
                <a:ext uri="{FF2B5EF4-FFF2-40B4-BE49-F238E27FC236}">
                  <a16:creationId xmlns:a16="http://schemas.microsoft.com/office/drawing/2014/main" id="{5C39714E-DA0F-55D7-022A-D5148870F4BE}"/>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99" name="Freeform 298">
              <a:extLst>
                <a:ext uri="{FF2B5EF4-FFF2-40B4-BE49-F238E27FC236}">
                  <a16:creationId xmlns:a16="http://schemas.microsoft.com/office/drawing/2014/main" id="{25D58C68-5C85-FEC6-1D8B-E444EA0780DB}"/>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0" name="Freeform 299">
              <a:extLst>
                <a:ext uri="{FF2B5EF4-FFF2-40B4-BE49-F238E27FC236}">
                  <a16:creationId xmlns:a16="http://schemas.microsoft.com/office/drawing/2014/main" id="{690B4EEF-0CE6-6A8C-4DAF-AB427B9E588E}"/>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1" name="Freeform 300">
              <a:extLst>
                <a:ext uri="{FF2B5EF4-FFF2-40B4-BE49-F238E27FC236}">
                  <a16:creationId xmlns:a16="http://schemas.microsoft.com/office/drawing/2014/main" id="{C606E3FF-4623-3211-EE63-2698516181B0}"/>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2" name="Freeform 301">
              <a:extLst>
                <a:ext uri="{FF2B5EF4-FFF2-40B4-BE49-F238E27FC236}">
                  <a16:creationId xmlns:a16="http://schemas.microsoft.com/office/drawing/2014/main" id="{E1913E13-E625-A899-CE8C-AF6A4B0177CC}"/>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3" name="Freeform 302">
              <a:extLst>
                <a:ext uri="{FF2B5EF4-FFF2-40B4-BE49-F238E27FC236}">
                  <a16:creationId xmlns:a16="http://schemas.microsoft.com/office/drawing/2014/main" id="{9BB41E6C-1811-CE05-C2E1-16BBE87D21EB}"/>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4" name="Freeform 303">
              <a:extLst>
                <a:ext uri="{FF2B5EF4-FFF2-40B4-BE49-F238E27FC236}">
                  <a16:creationId xmlns:a16="http://schemas.microsoft.com/office/drawing/2014/main" id="{4519D1B1-A45C-9823-A3AF-822A51B7B248}"/>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5" name="Freeform 304">
              <a:extLst>
                <a:ext uri="{FF2B5EF4-FFF2-40B4-BE49-F238E27FC236}">
                  <a16:creationId xmlns:a16="http://schemas.microsoft.com/office/drawing/2014/main" id="{47981263-26F8-E59F-E5A9-46D651BF6E89}"/>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6" name="Freeform 305">
              <a:extLst>
                <a:ext uri="{FF2B5EF4-FFF2-40B4-BE49-F238E27FC236}">
                  <a16:creationId xmlns:a16="http://schemas.microsoft.com/office/drawing/2014/main" id="{6B5DAE30-915D-7865-5E76-5F8B33C26C5A}"/>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7" name="Freeform 306">
              <a:extLst>
                <a:ext uri="{FF2B5EF4-FFF2-40B4-BE49-F238E27FC236}">
                  <a16:creationId xmlns:a16="http://schemas.microsoft.com/office/drawing/2014/main" id="{AFC4E689-9E01-9AC0-6A93-D25F0490C1E8}"/>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8" name="Freeform 307">
              <a:extLst>
                <a:ext uri="{FF2B5EF4-FFF2-40B4-BE49-F238E27FC236}">
                  <a16:creationId xmlns:a16="http://schemas.microsoft.com/office/drawing/2014/main" id="{88CA54AC-8A1D-0E0C-5AF6-EA70EB553D74}"/>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9" name="Freeform 308">
              <a:extLst>
                <a:ext uri="{FF2B5EF4-FFF2-40B4-BE49-F238E27FC236}">
                  <a16:creationId xmlns:a16="http://schemas.microsoft.com/office/drawing/2014/main" id="{66D24FBE-2B58-9600-3DFF-8E6551149DD6}"/>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0" name="Freeform 309">
              <a:extLst>
                <a:ext uri="{FF2B5EF4-FFF2-40B4-BE49-F238E27FC236}">
                  <a16:creationId xmlns:a16="http://schemas.microsoft.com/office/drawing/2014/main" id="{9AFF35A4-C17B-4DFF-0412-79641B742AB3}"/>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1" name="Freeform 310">
              <a:extLst>
                <a:ext uri="{FF2B5EF4-FFF2-40B4-BE49-F238E27FC236}">
                  <a16:creationId xmlns:a16="http://schemas.microsoft.com/office/drawing/2014/main" id="{BF39E785-3B62-F439-0D92-80FF86870C98}"/>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2" name="Freeform 311">
              <a:extLst>
                <a:ext uri="{FF2B5EF4-FFF2-40B4-BE49-F238E27FC236}">
                  <a16:creationId xmlns:a16="http://schemas.microsoft.com/office/drawing/2014/main" id="{B9FC5841-582D-FC26-8B87-CDA39BD8EC19}"/>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3" name="Freeform 312">
              <a:extLst>
                <a:ext uri="{FF2B5EF4-FFF2-40B4-BE49-F238E27FC236}">
                  <a16:creationId xmlns:a16="http://schemas.microsoft.com/office/drawing/2014/main" id="{96299907-E61C-F70D-2C92-219261A5AA5D}"/>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4" name="Freeform 313">
              <a:extLst>
                <a:ext uri="{FF2B5EF4-FFF2-40B4-BE49-F238E27FC236}">
                  <a16:creationId xmlns:a16="http://schemas.microsoft.com/office/drawing/2014/main" id="{5E445057-6B18-D0B9-402C-9A61B4949ECD}"/>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5" name="Freeform 314">
              <a:extLst>
                <a:ext uri="{FF2B5EF4-FFF2-40B4-BE49-F238E27FC236}">
                  <a16:creationId xmlns:a16="http://schemas.microsoft.com/office/drawing/2014/main" id="{D0771209-6158-4C1F-42EE-A36685A5F452}"/>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6" name="Freeform 315">
              <a:extLst>
                <a:ext uri="{FF2B5EF4-FFF2-40B4-BE49-F238E27FC236}">
                  <a16:creationId xmlns:a16="http://schemas.microsoft.com/office/drawing/2014/main" id="{7A11EA00-AFA9-F231-52D1-A1198FC60C6D}"/>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7" name="Freeform 316">
              <a:extLst>
                <a:ext uri="{FF2B5EF4-FFF2-40B4-BE49-F238E27FC236}">
                  <a16:creationId xmlns:a16="http://schemas.microsoft.com/office/drawing/2014/main" id="{09468ECA-F258-AA3D-7EC3-EB7809BD8D3E}"/>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8" name="Freeform 317">
              <a:extLst>
                <a:ext uri="{FF2B5EF4-FFF2-40B4-BE49-F238E27FC236}">
                  <a16:creationId xmlns:a16="http://schemas.microsoft.com/office/drawing/2014/main" id="{C77D3FB1-952A-845F-AE9E-4EF14AF5A9A8}"/>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9" name="Freeform 318">
              <a:extLst>
                <a:ext uri="{FF2B5EF4-FFF2-40B4-BE49-F238E27FC236}">
                  <a16:creationId xmlns:a16="http://schemas.microsoft.com/office/drawing/2014/main" id="{90A7722C-88C4-3920-3126-F9D217221E45}"/>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0" name="Freeform 319">
              <a:extLst>
                <a:ext uri="{FF2B5EF4-FFF2-40B4-BE49-F238E27FC236}">
                  <a16:creationId xmlns:a16="http://schemas.microsoft.com/office/drawing/2014/main" id="{57A6FCFD-2E18-5DD5-FC2F-78F5B6C5E265}"/>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1" name="Freeform 320">
              <a:extLst>
                <a:ext uri="{FF2B5EF4-FFF2-40B4-BE49-F238E27FC236}">
                  <a16:creationId xmlns:a16="http://schemas.microsoft.com/office/drawing/2014/main" id="{865F58F3-B604-F9FE-5A47-7B8D652D7E65}"/>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2" name="Freeform 321">
              <a:extLst>
                <a:ext uri="{FF2B5EF4-FFF2-40B4-BE49-F238E27FC236}">
                  <a16:creationId xmlns:a16="http://schemas.microsoft.com/office/drawing/2014/main" id="{C6D58EC7-0BB5-AE4E-EE1D-52F86BE8640A}"/>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3" name="Freeform 322">
              <a:extLst>
                <a:ext uri="{FF2B5EF4-FFF2-40B4-BE49-F238E27FC236}">
                  <a16:creationId xmlns:a16="http://schemas.microsoft.com/office/drawing/2014/main" id="{58C4FF48-82FA-DD2C-E0CC-7178FE31CE58}"/>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4" name="Freeform 323">
              <a:extLst>
                <a:ext uri="{FF2B5EF4-FFF2-40B4-BE49-F238E27FC236}">
                  <a16:creationId xmlns:a16="http://schemas.microsoft.com/office/drawing/2014/main" id="{AC8D73FC-6D4F-6843-9B89-121C904BCE5D}"/>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5" name="Freeform 324">
              <a:extLst>
                <a:ext uri="{FF2B5EF4-FFF2-40B4-BE49-F238E27FC236}">
                  <a16:creationId xmlns:a16="http://schemas.microsoft.com/office/drawing/2014/main" id="{0D5E5972-8F62-6FE5-5796-2718E121F007}"/>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6" name="Freeform 325">
              <a:extLst>
                <a:ext uri="{FF2B5EF4-FFF2-40B4-BE49-F238E27FC236}">
                  <a16:creationId xmlns:a16="http://schemas.microsoft.com/office/drawing/2014/main" id="{5CCD76A9-8EA8-7CB7-9506-12F0DFA2A562}"/>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7" name="Freeform 326">
              <a:extLst>
                <a:ext uri="{FF2B5EF4-FFF2-40B4-BE49-F238E27FC236}">
                  <a16:creationId xmlns:a16="http://schemas.microsoft.com/office/drawing/2014/main" id="{EAFB434D-21D7-DDEC-CCA9-2FFBB40306AF}"/>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8" name="Freeform 327">
              <a:extLst>
                <a:ext uri="{FF2B5EF4-FFF2-40B4-BE49-F238E27FC236}">
                  <a16:creationId xmlns:a16="http://schemas.microsoft.com/office/drawing/2014/main" id="{00A9CF18-DD81-FD50-6857-0C4185129852}"/>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9" name="Freeform 328">
              <a:extLst>
                <a:ext uri="{FF2B5EF4-FFF2-40B4-BE49-F238E27FC236}">
                  <a16:creationId xmlns:a16="http://schemas.microsoft.com/office/drawing/2014/main" id="{4092E06E-60DD-E141-E13E-81D703C2F117}"/>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0" name="Freeform 329">
              <a:extLst>
                <a:ext uri="{FF2B5EF4-FFF2-40B4-BE49-F238E27FC236}">
                  <a16:creationId xmlns:a16="http://schemas.microsoft.com/office/drawing/2014/main" id="{43168AFF-4AD6-8DE2-73D5-2272E8363E4B}"/>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1" name="Freeform 330">
              <a:extLst>
                <a:ext uri="{FF2B5EF4-FFF2-40B4-BE49-F238E27FC236}">
                  <a16:creationId xmlns:a16="http://schemas.microsoft.com/office/drawing/2014/main" id="{75867EE8-88E0-D1B0-F42D-0A425557FDE0}"/>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2" name="Freeform 331">
              <a:extLst>
                <a:ext uri="{FF2B5EF4-FFF2-40B4-BE49-F238E27FC236}">
                  <a16:creationId xmlns:a16="http://schemas.microsoft.com/office/drawing/2014/main" id="{88374117-7EE1-0B0E-71A2-9485106AE9F9}"/>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3" name="Freeform 332">
              <a:extLst>
                <a:ext uri="{FF2B5EF4-FFF2-40B4-BE49-F238E27FC236}">
                  <a16:creationId xmlns:a16="http://schemas.microsoft.com/office/drawing/2014/main" id="{49286D18-E2CE-1992-11BC-317EB95EA855}"/>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4" name="Freeform 333">
              <a:extLst>
                <a:ext uri="{FF2B5EF4-FFF2-40B4-BE49-F238E27FC236}">
                  <a16:creationId xmlns:a16="http://schemas.microsoft.com/office/drawing/2014/main" id="{AFAF9B13-5BF4-14B1-DF3B-0081E78E6E52}"/>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5" name="Freeform 334">
              <a:extLst>
                <a:ext uri="{FF2B5EF4-FFF2-40B4-BE49-F238E27FC236}">
                  <a16:creationId xmlns:a16="http://schemas.microsoft.com/office/drawing/2014/main" id="{22BBCE15-4A0A-EE07-C964-4BD34273AB1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6" name="Freeform 335">
              <a:extLst>
                <a:ext uri="{FF2B5EF4-FFF2-40B4-BE49-F238E27FC236}">
                  <a16:creationId xmlns:a16="http://schemas.microsoft.com/office/drawing/2014/main" id="{2008BB16-8A76-E329-6430-A64B1921454F}"/>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7" name="Freeform 336">
              <a:extLst>
                <a:ext uri="{FF2B5EF4-FFF2-40B4-BE49-F238E27FC236}">
                  <a16:creationId xmlns:a16="http://schemas.microsoft.com/office/drawing/2014/main" id="{72E64E7B-6507-587D-B475-125F88D3F0A4}"/>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8" name="Freeform 337">
              <a:extLst>
                <a:ext uri="{FF2B5EF4-FFF2-40B4-BE49-F238E27FC236}">
                  <a16:creationId xmlns:a16="http://schemas.microsoft.com/office/drawing/2014/main" id="{589E224D-A1FC-2EEF-73D9-3D2A7D2A6C57}"/>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9" name="Freeform 338">
              <a:extLst>
                <a:ext uri="{FF2B5EF4-FFF2-40B4-BE49-F238E27FC236}">
                  <a16:creationId xmlns:a16="http://schemas.microsoft.com/office/drawing/2014/main" id="{36D89A5F-EE52-9CCE-1FA3-1337FE6F46D7}"/>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0" name="Freeform 339">
              <a:extLst>
                <a:ext uri="{FF2B5EF4-FFF2-40B4-BE49-F238E27FC236}">
                  <a16:creationId xmlns:a16="http://schemas.microsoft.com/office/drawing/2014/main" id="{15B17677-1FD1-CB6E-2612-35CB3AA955ED}"/>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1" name="Freeform 340">
              <a:extLst>
                <a:ext uri="{FF2B5EF4-FFF2-40B4-BE49-F238E27FC236}">
                  <a16:creationId xmlns:a16="http://schemas.microsoft.com/office/drawing/2014/main" id="{3A6926CD-5B41-5110-2588-283125238FD4}"/>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2" name="Freeform 341">
              <a:extLst>
                <a:ext uri="{FF2B5EF4-FFF2-40B4-BE49-F238E27FC236}">
                  <a16:creationId xmlns:a16="http://schemas.microsoft.com/office/drawing/2014/main" id="{30F7F094-5899-C5E1-F0A5-ED7EFB28FC73}"/>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3" name="Freeform 342">
              <a:extLst>
                <a:ext uri="{FF2B5EF4-FFF2-40B4-BE49-F238E27FC236}">
                  <a16:creationId xmlns:a16="http://schemas.microsoft.com/office/drawing/2014/main" id="{6EB66DAA-0975-8805-F521-FA82D3F117D9}"/>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4" name="Freeform 343">
              <a:extLst>
                <a:ext uri="{FF2B5EF4-FFF2-40B4-BE49-F238E27FC236}">
                  <a16:creationId xmlns:a16="http://schemas.microsoft.com/office/drawing/2014/main" id="{301E73F3-8282-14FD-C427-F52C0FEAB89C}"/>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5" name="Freeform 344">
              <a:extLst>
                <a:ext uri="{FF2B5EF4-FFF2-40B4-BE49-F238E27FC236}">
                  <a16:creationId xmlns:a16="http://schemas.microsoft.com/office/drawing/2014/main" id="{E2F8B525-7F75-F6D1-1A4E-40E2F489DE43}"/>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6" name="Freeform 345">
              <a:extLst>
                <a:ext uri="{FF2B5EF4-FFF2-40B4-BE49-F238E27FC236}">
                  <a16:creationId xmlns:a16="http://schemas.microsoft.com/office/drawing/2014/main" id="{747F0764-D3A0-816D-52EC-1CF09CC08671}"/>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7" name="Freeform 346">
              <a:extLst>
                <a:ext uri="{FF2B5EF4-FFF2-40B4-BE49-F238E27FC236}">
                  <a16:creationId xmlns:a16="http://schemas.microsoft.com/office/drawing/2014/main" id="{E2079ADA-ABA1-B3C1-1D16-2B28F8362F30}"/>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8" name="Freeform 347">
              <a:extLst>
                <a:ext uri="{FF2B5EF4-FFF2-40B4-BE49-F238E27FC236}">
                  <a16:creationId xmlns:a16="http://schemas.microsoft.com/office/drawing/2014/main" id="{01DD9903-75EC-F756-8845-373FD57A9AD5}"/>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9" name="Freeform 348">
              <a:extLst>
                <a:ext uri="{FF2B5EF4-FFF2-40B4-BE49-F238E27FC236}">
                  <a16:creationId xmlns:a16="http://schemas.microsoft.com/office/drawing/2014/main" id="{C8833530-C67B-E6AB-37D1-F18A34195A05}"/>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50" name="Freeform 349">
              <a:extLst>
                <a:ext uri="{FF2B5EF4-FFF2-40B4-BE49-F238E27FC236}">
                  <a16:creationId xmlns:a16="http://schemas.microsoft.com/office/drawing/2014/main" id="{FC0DD35D-720B-5AD8-7F95-800A82896D7B}"/>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51" name="Freeform 350">
              <a:extLst>
                <a:ext uri="{FF2B5EF4-FFF2-40B4-BE49-F238E27FC236}">
                  <a16:creationId xmlns:a16="http://schemas.microsoft.com/office/drawing/2014/main" id="{FECFA063-8F49-0772-B8F3-E9EF7DC2480C}"/>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52" name="Freeform 351">
              <a:extLst>
                <a:ext uri="{FF2B5EF4-FFF2-40B4-BE49-F238E27FC236}">
                  <a16:creationId xmlns:a16="http://schemas.microsoft.com/office/drawing/2014/main" id="{259B75E7-1143-6C0B-6D66-1980A7DF910D}"/>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53" name="Freeform 352">
              <a:extLst>
                <a:ext uri="{FF2B5EF4-FFF2-40B4-BE49-F238E27FC236}">
                  <a16:creationId xmlns:a16="http://schemas.microsoft.com/office/drawing/2014/main" id="{22A74267-4FFA-9FEF-46D8-411E1EC8BCE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54" name="Freeform 353">
              <a:extLst>
                <a:ext uri="{FF2B5EF4-FFF2-40B4-BE49-F238E27FC236}">
                  <a16:creationId xmlns:a16="http://schemas.microsoft.com/office/drawing/2014/main" id="{27268B6A-1DA3-5475-B57A-F239EEF572FC}"/>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grpSp>
      <p:sp>
        <p:nvSpPr>
          <p:cNvPr id="7" name="Right Triangle 6">
            <a:extLst>
              <a:ext uri="{FF2B5EF4-FFF2-40B4-BE49-F238E27FC236}">
                <a16:creationId xmlns:a16="http://schemas.microsoft.com/office/drawing/2014/main" id="{42FE694E-4771-4DC1-F985-84FDEBCC1125}"/>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a typeface="MS PGothic" panose="020B0600070205080204" pitchFamily="34" charset="-128"/>
            </a:endParaRPr>
          </a:p>
        </p:txBody>
      </p:sp>
      <p:sp>
        <p:nvSpPr>
          <p:cNvPr id="4" name="TextBox 3">
            <a:extLst>
              <a:ext uri="{FF2B5EF4-FFF2-40B4-BE49-F238E27FC236}">
                <a16:creationId xmlns:a16="http://schemas.microsoft.com/office/drawing/2014/main" id="{3893F1B0-D8E0-1318-EACD-C96140D00B6F}"/>
              </a:ext>
            </a:extLst>
          </p:cNvPr>
          <p:cNvSpPr txBox="1"/>
          <p:nvPr/>
        </p:nvSpPr>
        <p:spPr>
          <a:xfrm>
            <a:off x="249647" y="236233"/>
            <a:ext cx="5846353" cy="1446550"/>
          </a:xfrm>
          <a:prstGeom prst="rect">
            <a:avLst/>
          </a:prstGeom>
          <a:noFill/>
          <a:effectLst/>
        </p:spPr>
        <p:txBody>
          <a:bodyPr wrap="square" rtlCol="0">
            <a:spAutoFit/>
          </a:bodyPr>
          <a:lstStyle/>
          <a:p>
            <a:pPr rtl="0"/>
            <a:r>
              <a:rPr lang="ja-JP" altLang="en-US" sz="4400" b="1" dirty="0">
                <a:solidFill>
                  <a:srgbClr val="001033"/>
                </a:solidFill>
                <a:latin typeface="Century Gothic" panose="020B0502020202020204" pitchFamily="34" charset="0"/>
                <a:ea typeface="MS PGothic" panose="020B0600070205080204" pitchFamily="34" charset="-128"/>
              </a:rPr>
              <a:t>非加重ピュー マトリクス テンプレート </a:t>
            </a:r>
            <a:r>
              <a:rPr lang="en-US" altLang="ja-JP" sz="4400" b="1" dirty="0">
                <a:solidFill>
                  <a:srgbClr val="001033"/>
                </a:solidFill>
                <a:latin typeface="Century Gothic" panose="020B0502020202020204" pitchFamily="34" charset="0"/>
                <a:ea typeface="MS PGothic" panose="020B0600070205080204" pitchFamily="34" charset="-128"/>
              </a:rPr>
              <a:t>– </a:t>
            </a:r>
            <a:r>
              <a:rPr lang="ja-JP" altLang="en-US" sz="4400" b="1" dirty="0">
                <a:solidFill>
                  <a:srgbClr val="001033"/>
                </a:solidFill>
                <a:latin typeface="Century Gothic" panose="020B0502020202020204" pitchFamily="34" charset="0"/>
                <a:ea typeface="MS PGothic" panose="020B0600070205080204" pitchFamily="34" charset="-128"/>
              </a:rPr>
              <a:t>サンプル</a:t>
            </a: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5" y="272203"/>
            <a:ext cx="5377507" cy="1069559"/>
          </a:xfrm>
          <a:prstGeom prst="rect">
            <a:avLst/>
          </a:prstGeom>
        </p:spPr>
      </p:pic>
      <p:pic>
        <p:nvPicPr>
          <p:cNvPr id="35" name="Picture 34">
            <a:extLst>
              <a:ext uri="{FF2B5EF4-FFF2-40B4-BE49-F238E27FC236}">
                <a16:creationId xmlns:a16="http://schemas.microsoft.com/office/drawing/2014/main" id="{EF7B476D-3D46-502E-CA24-0D24973D14D7}"/>
              </a:ext>
            </a:extLst>
          </p:cNvPr>
          <p:cNvPicPr>
            <a:picLocks noChangeAspect="1"/>
          </p:cNvPicPr>
          <p:nvPr/>
        </p:nvPicPr>
        <p:blipFill>
          <a:blip r:embed="rId7"/>
          <a:srcRect t="160" b="160"/>
          <a:stretch/>
        </p:blipFill>
        <p:spPr>
          <a:xfrm>
            <a:off x="1647908" y="2793999"/>
            <a:ext cx="6762563" cy="3791797"/>
          </a:xfrm>
          <a:prstGeom prst="rect">
            <a:avLst/>
          </a:prstGeom>
          <a:effectLst>
            <a:outerShdw blurRad="172468" dist="45096"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7757D"/>
        </a:solidFill>
        <a:effectLst/>
      </p:bgPr>
    </p:bg>
    <p:spTree>
      <p:nvGrpSpPr>
        <p:cNvPr id="1" name="">
          <a:extLst>
            <a:ext uri="{FF2B5EF4-FFF2-40B4-BE49-F238E27FC236}">
              <a16:creationId xmlns:a16="http://schemas.microsoft.com/office/drawing/2014/main" id="{09974A29-DA3F-ADF7-C4CA-BE27632B6A3F}"/>
            </a:ext>
          </a:extLst>
        </p:cNvPr>
        <p:cNvGrpSpPr/>
        <p:nvPr/>
      </p:nvGrpSpPr>
      <p:grpSpPr>
        <a:xfrm>
          <a:off x="0" y="0"/>
          <a:ext cx="0" cy="0"/>
          <a:chOff x="0" y="0"/>
          <a:chExt cx="0" cy="0"/>
        </a:xfrm>
      </p:grpSpPr>
      <p:sp>
        <p:nvSpPr>
          <p:cNvPr id="2" name="Right Triangle 1">
            <a:extLst>
              <a:ext uri="{FF2B5EF4-FFF2-40B4-BE49-F238E27FC236}">
                <a16:creationId xmlns:a16="http://schemas.microsoft.com/office/drawing/2014/main" id="{13B344CE-AD19-D6B5-2497-36EBA5838B92}"/>
              </a:ext>
            </a:extLst>
          </p:cNvPr>
          <p:cNvSpPr/>
          <p:nvPr/>
        </p:nvSpPr>
        <p:spPr>
          <a:xfrm>
            <a:off x="-4905" y="880559"/>
            <a:ext cx="5977441" cy="5977441"/>
          </a:xfrm>
          <a:prstGeom prst="rtTriangle">
            <a:avLst/>
          </a:prstGeom>
          <a:solidFill>
            <a:srgbClr val="001033">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a typeface="MS PGothic" panose="020B0600070205080204" pitchFamily="34" charset="-128"/>
            </a:endParaRPr>
          </a:p>
        </p:txBody>
      </p:sp>
      <p:pic>
        <p:nvPicPr>
          <p:cNvPr id="15" name="Picture 14" descr="交差したワイヤーで接続されたボール">
            <a:extLst>
              <a:ext uri="{FF2B5EF4-FFF2-40B4-BE49-F238E27FC236}">
                <a16:creationId xmlns:a16="http://schemas.microsoft.com/office/drawing/2014/main" id="{04E1C27C-3DD4-A02B-F6BE-80C85107C0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3799" b="14839"/>
          <a:stretch/>
        </p:blipFill>
        <p:spPr>
          <a:xfrm rot="16200000">
            <a:off x="6781851" y="1447747"/>
            <a:ext cx="6858002" cy="3962504"/>
          </a:xfrm>
          <a:prstGeom prst="rect">
            <a:avLst/>
          </a:prstGeom>
        </p:spPr>
      </p:pic>
      <p:grpSp>
        <p:nvGrpSpPr>
          <p:cNvPr id="236" name="Group 235">
            <a:extLst>
              <a:ext uri="{FF2B5EF4-FFF2-40B4-BE49-F238E27FC236}">
                <a16:creationId xmlns:a16="http://schemas.microsoft.com/office/drawing/2014/main" id="{7C6199C0-7350-333A-C329-96D92E03778F}"/>
              </a:ext>
            </a:extLst>
          </p:cNvPr>
          <p:cNvGrpSpPr/>
          <p:nvPr/>
        </p:nvGrpSpPr>
        <p:grpSpPr>
          <a:xfrm>
            <a:off x="10319546" y="61137"/>
            <a:ext cx="1813078" cy="1709844"/>
            <a:chOff x="4301836" y="1542184"/>
            <a:chExt cx="4242954" cy="4001365"/>
          </a:xfrm>
          <a:solidFill>
            <a:srgbClr val="E7E9DE"/>
          </a:solidFill>
        </p:grpSpPr>
        <p:sp>
          <p:nvSpPr>
            <p:cNvPr id="237" name="Freeform 236">
              <a:extLst>
                <a:ext uri="{FF2B5EF4-FFF2-40B4-BE49-F238E27FC236}">
                  <a16:creationId xmlns:a16="http://schemas.microsoft.com/office/drawing/2014/main" id="{6AE6B3D4-C009-49A4-6ADE-ADDD7A6E4E75}"/>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38" name="Freeform 237">
              <a:extLst>
                <a:ext uri="{FF2B5EF4-FFF2-40B4-BE49-F238E27FC236}">
                  <a16:creationId xmlns:a16="http://schemas.microsoft.com/office/drawing/2014/main" id="{95AB0906-8471-BA97-EF9C-DA0F17D5CFE0}"/>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39" name="Freeform 238">
              <a:extLst>
                <a:ext uri="{FF2B5EF4-FFF2-40B4-BE49-F238E27FC236}">
                  <a16:creationId xmlns:a16="http://schemas.microsoft.com/office/drawing/2014/main" id="{B49306A8-4479-9AB5-6C75-1038C3585B8E}"/>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40" name="Freeform 239">
              <a:extLst>
                <a:ext uri="{FF2B5EF4-FFF2-40B4-BE49-F238E27FC236}">
                  <a16:creationId xmlns:a16="http://schemas.microsoft.com/office/drawing/2014/main" id="{4B6BC0C4-FCFE-687D-3A5D-FB99EC41563E}"/>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41" name="Freeform 240">
              <a:extLst>
                <a:ext uri="{FF2B5EF4-FFF2-40B4-BE49-F238E27FC236}">
                  <a16:creationId xmlns:a16="http://schemas.microsoft.com/office/drawing/2014/main" id="{13E67BAC-8416-CF20-B1B5-8C639B064156}"/>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42" name="Freeform 241">
              <a:extLst>
                <a:ext uri="{FF2B5EF4-FFF2-40B4-BE49-F238E27FC236}">
                  <a16:creationId xmlns:a16="http://schemas.microsoft.com/office/drawing/2014/main" id="{17BF4969-44F3-A5F2-52D5-266BFCFF0AC4}"/>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43" name="Freeform 242">
              <a:extLst>
                <a:ext uri="{FF2B5EF4-FFF2-40B4-BE49-F238E27FC236}">
                  <a16:creationId xmlns:a16="http://schemas.microsoft.com/office/drawing/2014/main" id="{16B4015C-0B9F-202F-5B3F-856A66DA4EBA}"/>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44" name="Freeform 243">
              <a:extLst>
                <a:ext uri="{FF2B5EF4-FFF2-40B4-BE49-F238E27FC236}">
                  <a16:creationId xmlns:a16="http://schemas.microsoft.com/office/drawing/2014/main" id="{8EA1446B-8C29-AD81-B351-11CE934AF5C9}"/>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45" name="Freeform 244">
              <a:extLst>
                <a:ext uri="{FF2B5EF4-FFF2-40B4-BE49-F238E27FC236}">
                  <a16:creationId xmlns:a16="http://schemas.microsoft.com/office/drawing/2014/main" id="{EDE11EA4-9690-34CC-8703-ACC73116E1C1}"/>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46" name="Freeform 245">
              <a:extLst>
                <a:ext uri="{FF2B5EF4-FFF2-40B4-BE49-F238E27FC236}">
                  <a16:creationId xmlns:a16="http://schemas.microsoft.com/office/drawing/2014/main" id="{1EF9F05A-30BD-AFFC-F26A-1745968E9711}"/>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47" name="Freeform 246">
              <a:extLst>
                <a:ext uri="{FF2B5EF4-FFF2-40B4-BE49-F238E27FC236}">
                  <a16:creationId xmlns:a16="http://schemas.microsoft.com/office/drawing/2014/main" id="{60CD5D1A-84F9-148B-FE6F-5EE8C543D2F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48" name="Freeform 247">
              <a:extLst>
                <a:ext uri="{FF2B5EF4-FFF2-40B4-BE49-F238E27FC236}">
                  <a16:creationId xmlns:a16="http://schemas.microsoft.com/office/drawing/2014/main" id="{E17AAAAF-211A-629C-75E3-4CB110A9F18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49" name="Freeform 248">
              <a:extLst>
                <a:ext uri="{FF2B5EF4-FFF2-40B4-BE49-F238E27FC236}">
                  <a16:creationId xmlns:a16="http://schemas.microsoft.com/office/drawing/2014/main" id="{BF112B28-56C4-A92B-AA7A-6B583487AD09}"/>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50" name="Freeform 249">
              <a:extLst>
                <a:ext uri="{FF2B5EF4-FFF2-40B4-BE49-F238E27FC236}">
                  <a16:creationId xmlns:a16="http://schemas.microsoft.com/office/drawing/2014/main" id="{CA4899DA-2492-349A-5C54-53C0F450F861}"/>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51" name="Freeform 250">
              <a:extLst>
                <a:ext uri="{FF2B5EF4-FFF2-40B4-BE49-F238E27FC236}">
                  <a16:creationId xmlns:a16="http://schemas.microsoft.com/office/drawing/2014/main" id="{94C37C1F-5C42-9254-9D8C-0FB8D5801238}"/>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52" name="Freeform 251">
              <a:extLst>
                <a:ext uri="{FF2B5EF4-FFF2-40B4-BE49-F238E27FC236}">
                  <a16:creationId xmlns:a16="http://schemas.microsoft.com/office/drawing/2014/main" id="{FD05550B-67F0-7684-5725-0E9CF14FAC8C}"/>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53" name="Freeform 252">
              <a:extLst>
                <a:ext uri="{FF2B5EF4-FFF2-40B4-BE49-F238E27FC236}">
                  <a16:creationId xmlns:a16="http://schemas.microsoft.com/office/drawing/2014/main" id="{DBC29A3F-1B7D-0869-0034-3F20D24D30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54" name="Freeform 253">
              <a:extLst>
                <a:ext uri="{FF2B5EF4-FFF2-40B4-BE49-F238E27FC236}">
                  <a16:creationId xmlns:a16="http://schemas.microsoft.com/office/drawing/2014/main" id="{9E8CDFD3-F631-0BCB-8C39-C1070B5868AC}"/>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55" name="Freeform 254">
              <a:extLst>
                <a:ext uri="{FF2B5EF4-FFF2-40B4-BE49-F238E27FC236}">
                  <a16:creationId xmlns:a16="http://schemas.microsoft.com/office/drawing/2014/main" id="{F7ADDCBA-80DA-4A90-F66B-FE4017CED351}"/>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56" name="Freeform 255">
              <a:extLst>
                <a:ext uri="{FF2B5EF4-FFF2-40B4-BE49-F238E27FC236}">
                  <a16:creationId xmlns:a16="http://schemas.microsoft.com/office/drawing/2014/main" id="{3C5766E8-A61B-3338-6805-C395EAB0BC1C}"/>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57" name="Freeform 256">
              <a:extLst>
                <a:ext uri="{FF2B5EF4-FFF2-40B4-BE49-F238E27FC236}">
                  <a16:creationId xmlns:a16="http://schemas.microsoft.com/office/drawing/2014/main" id="{0B6D0AC4-B277-2EB7-40DB-486DE792B626}"/>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58" name="Freeform 257">
              <a:extLst>
                <a:ext uri="{FF2B5EF4-FFF2-40B4-BE49-F238E27FC236}">
                  <a16:creationId xmlns:a16="http://schemas.microsoft.com/office/drawing/2014/main" id="{60D88CF3-520E-A6F1-61ED-249EF802040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59" name="Freeform 258">
              <a:extLst>
                <a:ext uri="{FF2B5EF4-FFF2-40B4-BE49-F238E27FC236}">
                  <a16:creationId xmlns:a16="http://schemas.microsoft.com/office/drawing/2014/main" id="{4657AEAA-1118-BB92-CED6-3CA305E86D0F}"/>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60" name="Freeform 259">
              <a:extLst>
                <a:ext uri="{FF2B5EF4-FFF2-40B4-BE49-F238E27FC236}">
                  <a16:creationId xmlns:a16="http://schemas.microsoft.com/office/drawing/2014/main" id="{C82A9C3C-C5C2-2532-606F-8EE0DBA2788C}"/>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61" name="Freeform 260">
              <a:extLst>
                <a:ext uri="{FF2B5EF4-FFF2-40B4-BE49-F238E27FC236}">
                  <a16:creationId xmlns:a16="http://schemas.microsoft.com/office/drawing/2014/main" id="{31060DBE-04B2-4FEC-0979-A377D9589C2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62" name="Freeform 261">
              <a:extLst>
                <a:ext uri="{FF2B5EF4-FFF2-40B4-BE49-F238E27FC236}">
                  <a16:creationId xmlns:a16="http://schemas.microsoft.com/office/drawing/2014/main" id="{DD4A6781-0EF9-7938-D753-BB8EE4F8A862}"/>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63" name="Freeform 262">
              <a:extLst>
                <a:ext uri="{FF2B5EF4-FFF2-40B4-BE49-F238E27FC236}">
                  <a16:creationId xmlns:a16="http://schemas.microsoft.com/office/drawing/2014/main" id="{13DA7BBE-2BFE-3BAD-04A1-FE2D0B644933}"/>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64" name="Freeform 263">
              <a:extLst>
                <a:ext uri="{FF2B5EF4-FFF2-40B4-BE49-F238E27FC236}">
                  <a16:creationId xmlns:a16="http://schemas.microsoft.com/office/drawing/2014/main" id="{A44786BD-BCEC-17AD-31EE-4AABB6325F29}"/>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65" name="Freeform 264">
              <a:extLst>
                <a:ext uri="{FF2B5EF4-FFF2-40B4-BE49-F238E27FC236}">
                  <a16:creationId xmlns:a16="http://schemas.microsoft.com/office/drawing/2014/main" id="{62B78DD8-E84D-20D5-E19C-061974FC1E45}"/>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66" name="Freeform 265">
              <a:extLst>
                <a:ext uri="{FF2B5EF4-FFF2-40B4-BE49-F238E27FC236}">
                  <a16:creationId xmlns:a16="http://schemas.microsoft.com/office/drawing/2014/main" id="{9BC96E19-0F40-F6B3-B394-D5F160719FAC}"/>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67" name="Freeform 266">
              <a:extLst>
                <a:ext uri="{FF2B5EF4-FFF2-40B4-BE49-F238E27FC236}">
                  <a16:creationId xmlns:a16="http://schemas.microsoft.com/office/drawing/2014/main" id="{29BEECD7-44B3-7381-A0B6-A449529903A5}"/>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68" name="Freeform 267">
              <a:extLst>
                <a:ext uri="{FF2B5EF4-FFF2-40B4-BE49-F238E27FC236}">
                  <a16:creationId xmlns:a16="http://schemas.microsoft.com/office/drawing/2014/main" id="{08FD7F62-05E2-FD12-8644-6A672994486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69" name="Freeform 268">
              <a:extLst>
                <a:ext uri="{FF2B5EF4-FFF2-40B4-BE49-F238E27FC236}">
                  <a16:creationId xmlns:a16="http://schemas.microsoft.com/office/drawing/2014/main" id="{53E3710D-6205-54CC-07D6-B2C1FFF4734B}"/>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70" name="Freeform 269">
              <a:extLst>
                <a:ext uri="{FF2B5EF4-FFF2-40B4-BE49-F238E27FC236}">
                  <a16:creationId xmlns:a16="http://schemas.microsoft.com/office/drawing/2014/main" id="{1B80C728-89C9-0C46-B2B9-323D125B67B9}"/>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71" name="Freeform 270">
              <a:extLst>
                <a:ext uri="{FF2B5EF4-FFF2-40B4-BE49-F238E27FC236}">
                  <a16:creationId xmlns:a16="http://schemas.microsoft.com/office/drawing/2014/main" id="{9EE07371-7D0E-E5D5-5778-C76372D5F74C}"/>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72" name="Freeform 271">
              <a:extLst>
                <a:ext uri="{FF2B5EF4-FFF2-40B4-BE49-F238E27FC236}">
                  <a16:creationId xmlns:a16="http://schemas.microsoft.com/office/drawing/2014/main" id="{DDBC68D5-AD9E-7E5E-CA95-629616B7B4C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73" name="Freeform 272">
              <a:extLst>
                <a:ext uri="{FF2B5EF4-FFF2-40B4-BE49-F238E27FC236}">
                  <a16:creationId xmlns:a16="http://schemas.microsoft.com/office/drawing/2014/main" id="{79ADA5C0-6F33-3F19-400F-96CBB076BF12}"/>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74" name="Freeform 273">
              <a:extLst>
                <a:ext uri="{FF2B5EF4-FFF2-40B4-BE49-F238E27FC236}">
                  <a16:creationId xmlns:a16="http://schemas.microsoft.com/office/drawing/2014/main" id="{77BA186C-A6A5-9471-1651-35AB949BE0DF}"/>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75" name="Freeform 274">
              <a:extLst>
                <a:ext uri="{FF2B5EF4-FFF2-40B4-BE49-F238E27FC236}">
                  <a16:creationId xmlns:a16="http://schemas.microsoft.com/office/drawing/2014/main" id="{D9E36621-8B6D-9E89-F7A9-A09DBFDDBF66}"/>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76" name="Freeform 275">
              <a:extLst>
                <a:ext uri="{FF2B5EF4-FFF2-40B4-BE49-F238E27FC236}">
                  <a16:creationId xmlns:a16="http://schemas.microsoft.com/office/drawing/2014/main" id="{4591CEC4-43B1-52F0-EDBE-A9EF06D08F2E}"/>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77" name="Freeform 276">
              <a:extLst>
                <a:ext uri="{FF2B5EF4-FFF2-40B4-BE49-F238E27FC236}">
                  <a16:creationId xmlns:a16="http://schemas.microsoft.com/office/drawing/2014/main" id="{49056893-5507-9F1E-36FF-EDB5DF28CC65}"/>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78" name="Freeform 277">
              <a:extLst>
                <a:ext uri="{FF2B5EF4-FFF2-40B4-BE49-F238E27FC236}">
                  <a16:creationId xmlns:a16="http://schemas.microsoft.com/office/drawing/2014/main" id="{3889EC38-886C-C7D3-0CC6-7E5FD2611EF3}"/>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79" name="Freeform 278">
              <a:extLst>
                <a:ext uri="{FF2B5EF4-FFF2-40B4-BE49-F238E27FC236}">
                  <a16:creationId xmlns:a16="http://schemas.microsoft.com/office/drawing/2014/main" id="{97A53E23-78ED-8E56-3323-AEE813FF3539}"/>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80" name="Freeform 279">
              <a:extLst>
                <a:ext uri="{FF2B5EF4-FFF2-40B4-BE49-F238E27FC236}">
                  <a16:creationId xmlns:a16="http://schemas.microsoft.com/office/drawing/2014/main" id="{21C8D3A8-87CF-9E20-2F4D-7A318D724E74}"/>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81" name="Freeform 280">
              <a:extLst>
                <a:ext uri="{FF2B5EF4-FFF2-40B4-BE49-F238E27FC236}">
                  <a16:creationId xmlns:a16="http://schemas.microsoft.com/office/drawing/2014/main" id="{9DA6824A-E0EE-820C-0CD5-A609F2C5633B}"/>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82" name="Freeform 281">
              <a:extLst>
                <a:ext uri="{FF2B5EF4-FFF2-40B4-BE49-F238E27FC236}">
                  <a16:creationId xmlns:a16="http://schemas.microsoft.com/office/drawing/2014/main" id="{EA7E7EA4-C06C-3D33-8212-46640F62215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83" name="Freeform 282">
              <a:extLst>
                <a:ext uri="{FF2B5EF4-FFF2-40B4-BE49-F238E27FC236}">
                  <a16:creationId xmlns:a16="http://schemas.microsoft.com/office/drawing/2014/main" id="{76146377-2EF6-EB93-C2C5-124C83647BA4}"/>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84" name="Freeform 283">
              <a:extLst>
                <a:ext uri="{FF2B5EF4-FFF2-40B4-BE49-F238E27FC236}">
                  <a16:creationId xmlns:a16="http://schemas.microsoft.com/office/drawing/2014/main" id="{54FAEB72-C74D-353E-0071-47121E68A79B}"/>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85" name="Freeform 284">
              <a:extLst>
                <a:ext uri="{FF2B5EF4-FFF2-40B4-BE49-F238E27FC236}">
                  <a16:creationId xmlns:a16="http://schemas.microsoft.com/office/drawing/2014/main" id="{B483B63E-13E7-22C8-99D5-452884AA5907}"/>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86" name="Freeform 285">
              <a:extLst>
                <a:ext uri="{FF2B5EF4-FFF2-40B4-BE49-F238E27FC236}">
                  <a16:creationId xmlns:a16="http://schemas.microsoft.com/office/drawing/2014/main" id="{E606449C-50A1-2F88-BDAC-E9098CFD5D88}"/>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87" name="Freeform 286">
              <a:extLst>
                <a:ext uri="{FF2B5EF4-FFF2-40B4-BE49-F238E27FC236}">
                  <a16:creationId xmlns:a16="http://schemas.microsoft.com/office/drawing/2014/main" id="{0218FB12-7F3F-49C4-E789-B00E0D297524}"/>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88" name="Freeform 287">
              <a:extLst>
                <a:ext uri="{FF2B5EF4-FFF2-40B4-BE49-F238E27FC236}">
                  <a16:creationId xmlns:a16="http://schemas.microsoft.com/office/drawing/2014/main" id="{D22921BC-8D71-AC91-F7C4-CEAB4C422D10}"/>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89" name="Freeform 288">
              <a:extLst>
                <a:ext uri="{FF2B5EF4-FFF2-40B4-BE49-F238E27FC236}">
                  <a16:creationId xmlns:a16="http://schemas.microsoft.com/office/drawing/2014/main" id="{B9D9EF7B-83DA-C177-C477-B64036BF05F1}"/>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90" name="Freeform 289">
              <a:extLst>
                <a:ext uri="{FF2B5EF4-FFF2-40B4-BE49-F238E27FC236}">
                  <a16:creationId xmlns:a16="http://schemas.microsoft.com/office/drawing/2014/main" id="{5C631F2F-3F0B-A175-1C87-1D75B94293E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91" name="Freeform 290">
              <a:extLst>
                <a:ext uri="{FF2B5EF4-FFF2-40B4-BE49-F238E27FC236}">
                  <a16:creationId xmlns:a16="http://schemas.microsoft.com/office/drawing/2014/main" id="{28686EC7-70F1-2624-D40D-34119C11B7F0}"/>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92" name="Freeform 291">
              <a:extLst>
                <a:ext uri="{FF2B5EF4-FFF2-40B4-BE49-F238E27FC236}">
                  <a16:creationId xmlns:a16="http://schemas.microsoft.com/office/drawing/2014/main" id="{48DB1D36-94C7-A8CF-3481-F036BFB99DE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93" name="Freeform 292">
              <a:extLst>
                <a:ext uri="{FF2B5EF4-FFF2-40B4-BE49-F238E27FC236}">
                  <a16:creationId xmlns:a16="http://schemas.microsoft.com/office/drawing/2014/main" id="{97E016A8-5DEB-9A9C-3C4A-2D9BE7C72B0F}"/>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94" name="Freeform 293">
              <a:extLst>
                <a:ext uri="{FF2B5EF4-FFF2-40B4-BE49-F238E27FC236}">
                  <a16:creationId xmlns:a16="http://schemas.microsoft.com/office/drawing/2014/main" id="{6A508B83-E98A-7854-9745-89A39F3370D6}"/>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95" name="Freeform 294">
              <a:extLst>
                <a:ext uri="{FF2B5EF4-FFF2-40B4-BE49-F238E27FC236}">
                  <a16:creationId xmlns:a16="http://schemas.microsoft.com/office/drawing/2014/main" id="{6F44BB54-F677-6359-4739-E334EDF5381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96" name="Freeform 295">
              <a:extLst>
                <a:ext uri="{FF2B5EF4-FFF2-40B4-BE49-F238E27FC236}">
                  <a16:creationId xmlns:a16="http://schemas.microsoft.com/office/drawing/2014/main" id="{78540717-337D-61BB-8466-0D4C333EB0C4}"/>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97" name="Freeform 296">
              <a:extLst>
                <a:ext uri="{FF2B5EF4-FFF2-40B4-BE49-F238E27FC236}">
                  <a16:creationId xmlns:a16="http://schemas.microsoft.com/office/drawing/2014/main" id="{D67D2DFC-B9C9-5C49-7804-E009BFC2FA06}"/>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98" name="Freeform 297">
              <a:extLst>
                <a:ext uri="{FF2B5EF4-FFF2-40B4-BE49-F238E27FC236}">
                  <a16:creationId xmlns:a16="http://schemas.microsoft.com/office/drawing/2014/main" id="{769BDAAD-C259-9AED-C872-BDE537937A19}"/>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99" name="Freeform 298">
              <a:extLst>
                <a:ext uri="{FF2B5EF4-FFF2-40B4-BE49-F238E27FC236}">
                  <a16:creationId xmlns:a16="http://schemas.microsoft.com/office/drawing/2014/main" id="{92391B1C-4229-A044-CFE0-49B63286BFF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0" name="Freeform 299">
              <a:extLst>
                <a:ext uri="{FF2B5EF4-FFF2-40B4-BE49-F238E27FC236}">
                  <a16:creationId xmlns:a16="http://schemas.microsoft.com/office/drawing/2014/main" id="{8CD3E019-DF97-BC1D-86DE-2BC79EBE2A76}"/>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1" name="Freeform 300">
              <a:extLst>
                <a:ext uri="{FF2B5EF4-FFF2-40B4-BE49-F238E27FC236}">
                  <a16:creationId xmlns:a16="http://schemas.microsoft.com/office/drawing/2014/main" id="{1B782E61-D97C-FB64-1053-964AF3CE92E1}"/>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2" name="Freeform 301">
              <a:extLst>
                <a:ext uri="{FF2B5EF4-FFF2-40B4-BE49-F238E27FC236}">
                  <a16:creationId xmlns:a16="http://schemas.microsoft.com/office/drawing/2014/main" id="{7052B387-D0A8-C89A-C8DE-567BB2F9FF5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3" name="Freeform 302">
              <a:extLst>
                <a:ext uri="{FF2B5EF4-FFF2-40B4-BE49-F238E27FC236}">
                  <a16:creationId xmlns:a16="http://schemas.microsoft.com/office/drawing/2014/main" id="{A4216C73-A289-1637-DD78-E61AD2DF283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4" name="Freeform 303">
              <a:extLst>
                <a:ext uri="{FF2B5EF4-FFF2-40B4-BE49-F238E27FC236}">
                  <a16:creationId xmlns:a16="http://schemas.microsoft.com/office/drawing/2014/main" id="{B25521A8-1A8F-8A9A-F131-7FD3D92FB4F3}"/>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5" name="Freeform 304">
              <a:extLst>
                <a:ext uri="{FF2B5EF4-FFF2-40B4-BE49-F238E27FC236}">
                  <a16:creationId xmlns:a16="http://schemas.microsoft.com/office/drawing/2014/main" id="{EEE57A03-E4D4-AA82-87D1-70C242A3B55D}"/>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6" name="Freeform 305">
              <a:extLst>
                <a:ext uri="{FF2B5EF4-FFF2-40B4-BE49-F238E27FC236}">
                  <a16:creationId xmlns:a16="http://schemas.microsoft.com/office/drawing/2014/main" id="{B1818AD8-2376-D8A3-2EFA-85781BEA7E16}"/>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7" name="Freeform 306">
              <a:extLst>
                <a:ext uri="{FF2B5EF4-FFF2-40B4-BE49-F238E27FC236}">
                  <a16:creationId xmlns:a16="http://schemas.microsoft.com/office/drawing/2014/main" id="{0CA9F585-005F-CACB-50C1-7DAC8757081C}"/>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8" name="Freeform 307">
              <a:extLst>
                <a:ext uri="{FF2B5EF4-FFF2-40B4-BE49-F238E27FC236}">
                  <a16:creationId xmlns:a16="http://schemas.microsoft.com/office/drawing/2014/main" id="{44B46989-79EA-97E5-4BAA-90DA36C3594B}"/>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9" name="Freeform 308">
              <a:extLst>
                <a:ext uri="{FF2B5EF4-FFF2-40B4-BE49-F238E27FC236}">
                  <a16:creationId xmlns:a16="http://schemas.microsoft.com/office/drawing/2014/main" id="{C630CF39-0DE6-9842-B871-FD54052E60CD}"/>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0" name="Freeform 309">
              <a:extLst>
                <a:ext uri="{FF2B5EF4-FFF2-40B4-BE49-F238E27FC236}">
                  <a16:creationId xmlns:a16="http://schemas.microsoft.com/office/drawing/2014/main" id="{AFD62814-8841-E61A-AE24-65F36B84D4ED}"/>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1" name="Freeform 310">
              <a:extLst>
                <a:ext uri="{FF2B5EF4-FFF2-40B4-BE49-F238E27FC236}">
                  <a16:creationId xmlns:a16="http://schemas.microsoft.com/office/drawing/2014/main" id="{DD4CD568-D3C0-16F3-3842-CB05C468FAD0}"/>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2" name="Freeform 311">
              <a:extLst>
                <a:ext uri="{FF2B5EF4-FFF2-40B4-BE49-F238E27FC236}">
                  <a16:creationId xmlns:a16="http://schemas.microsoft.com/office/drawing/2014/main" id="{301B1F92-DEE8-1144-5090-F827AF882C14}"/>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3" name="Freeform 312">
              <a:extLst>
                <a:ext uri="{FF2B5EF4-FFF2-40B4-BE49-F238E27FC236}">
                  <a16:creationId xmlns:a16="http://schemas.microsoft.com/office/drawing/2014/main" id="{CCBC098A-9926-29A9-0155-43F3A0C7B96A}"/>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4" name="Freeform 313">
              <a:extLst>
                <a:ext uri="{FF2B5EF4-FFF2-40B4-BE49-F238E27FC236}">
                  <a16:creationId xmlns:a16="http://schemas.microsoft.com/office/drawing/2014/main" id="{86AD9669-6A5A-2B79-F68A-DF2A5D5F7DD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5" name="Freeform 314">
              <a:extLst>
                <a:ext uri="{FF2B5EF4-FFF2-40B4-BE49-F238E27FC236}">
                  <a16:creationId xmlns:a16="http://schemas.microsoft.com/office/drawing/2014/main" id="{50DCD269-3CC2-0B33-D624-AA49E1B165CA}"/>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6" name="Freeform 315">
              <a:extLst>
                <a:ext uri="{FF2B5EF4-FFF2-40B4-BE49-F238E27FC236}">
                  <a16:creationId xmlns:a16="http://schemas.microsoft.com/office/drawing/2014/main" id="{CF638A96-5C68-674A-1828-7EAE4EA5C0DE}"/>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7" name="Freeform 316">
              <a:extLst>
                <a:ext uri="{FF2B5EF4-FFF2-40B4-BE49-F238E27FC236}">
                  <a16:creationId xmlns:a16="http://schemas.microsoft.com/office/drawing/2014/main" id="{90CD1291-04E0-C091-8B8D-5E61351D9ED4}"/>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8" name="Freeform 317">
              <a:extLst>
                <a:ext uri="{FF2B5EF4-FFF2-40B4-BE49-F238E27FC236}">
                  <a16:creationId xmlns:a16="http://schemas.microsoft.com/office/drawing/2014/main" id="{25719CAE-FC69-D8A5-ABC3-62A84BFB0B4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9" name="Freeform 318">
              <a:extLst>
                <a:ext uri="{FF2B5EF4-FFF2-40B4-BE49-F238E27FC236}">
                  <a16:creationId xmlns:a16="http://schemas.microsoft.com/office/drawing/2014/main" id="{4DE0BF54-1825-37BA-87E3-0101C25239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0" name="Freeform 319">
              <a:extLst>
                <a:ext uri="{FF2B5EF4-FFF2-40B4-BE49-F238E27FC236}">
                  <a16:creationId xmlns:a16="http://schemas.microsoft.com/office/drawing/2014/main" id="{88004EFA-28A9-1447-718B-151867994D35}"/>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1" name="Freeform 320">
              <a:extLst>
                <a:ext uri="{FF2B5EF4-FFF2-40B4-BE49-F238E27FC236}">
                  <a16:creationId xmlns:a16="http://schemas.microsoft.com/office/drawing/2014/main" id="{CF0B76C2-20D6-31CF-93B2-53FCECF94DCA}"/>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2" name="Freeform 321">
              <a:extLst>
                <a:ext uri="{FF2B5EF4-FFF2-40B4-BE49-F238E27FC236}">
                  <a16:creationId xmlns:a16="http://schemas.microsoft.com/office/drawing/2014/main" id="{6F23D02B-D4E3-FF1B-B9C0-258DB69E0F3C}"/>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3" name="Freeform 322">
              <a:extLst>
                <a:ext uri="{FF2B5EF4-FFF2-40B4-BE49-F238E27FC236}">
                  <a16:creationId xmlns:a16="http://schemas.microsoft.com/office/drawing/2014/main" id="{3C76304B-81DE-EA8C-9E88-D652755679C4}"/>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4" name="Freeform 323">
              <a:extLst>
                <a:ext uri="{FF2B5EF4-FFF2-40B4-BE49-F238E27FC236}">
                  <a16:creationId xmlns:a16="http://schemas.microsoft.com/office/drawing/2014/main" id="{2C3ED704-1250-6D2D-660A-9EF150B41041}"/>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5" name="Freeform 324">
              <a:extLst>
                <a:ext uri="{FF2B5EF4-FFF2-40B4-BE49-F238E27FC236}">
                  <a16:creationId xmlns:a16="http://schemas.microsoft.com/office/drawing/2014/main" id="{7A6D5F7E-61A6-4E6E-666F-F4E8F7E40197}"/>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6" name="Freeform 325">
              <a:extLst>
                <a:ext uri="{FF2B5EF4-FFF2-40B4-BE49-F238E27FC236}">
                  <a16:creationId xmlns:a16="http://schemas.microsoft.com/office/drawing/2014/main" id="{1E5DC440-2299-6FDC-EBF9-1BE380620FD8}"/>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7" name="Freeform 326">
              <a:extLst>
                <a:ext uri="{FF2B5EF4-FFF2-40B4-BE49-F238E27FC236}">
                  <a16:creationId xmlns:a16="http://schemas.microsoft.com/office/drawing/2014/main" id="{69DFF316-7443-F539-1D4D-E71D07E20DE2}"/>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8" name="Freeform 327">
              <a:extLst>
                <a:ext uri="{FF2B5EF4-FFF2-40B4-BE49-F238E27FC236}">
                  <a16:creationId xmlns:a16="http://schemas.microsoft.com/office/drawing/2014/main" id="{BCE55FAF-D37C-53C7-BE7B-5E9269D5DA92}"/>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9" name="Freeform 328">
              <a:extLst>
                <a:ext uri="{FF2B5EF4-FFF2-40B4-BE49-F238E27FC236}">
                  <a16:creationId xmlns:a16="http://schemas.microsoft.com/office/drawing/2014/main" id="{7E0F5554-9E14-4264-6F0E-E2423FF070FA}"/>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0" name="Freeform 329">
              <a:extLst>
                <a:ext uri="{FF2B5EF4-FFF2-40B4-BE49-F238E27FC236}">
                  <a16:creationId xmlns:a16="http://schemas.microsoft.com/office/drawing/2014/main" id="{53C57555-D22B-544E-D8C3-032A37BD78E4}"/>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1" name="Freeform 330">
              <a:extLst>
                <a:ext uri="{FF2B5EF4-FFF2-40B4-BE49-F238E27FC236}">
                  <a16:creationId xmlns:a16="http://schemas.microsoft.com/office/drawing/2014/main" id="{8648EB53-8B17-F097-2E55-885D5B188CE8}"/>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2" name="Freeform 331">
              <a:extLst>
                <a:ext uri="{FF2B5EF4-FFF2-40B4-BE49-F238E27FC236}">
                  <a16:creationId xmlns:a16="http://schemas.microsoft.com/office/drawing/2014/main" id="{3151C22B-E0EF-ABF6-420A-77BF863B6A92}"/>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3" name="Freeform 332">
              <a:extLst>
                <a:ext uri="{FF2B5EF4-FFF2-40B4-BE49-F238E27FC236}">
                  <a16:creationId xmlns:a16="http://schemas.microsoft.com/office/drawing/2014/main" id="{85AE2CCF-4680-79B2-9151-CADFCC357A3C}"/>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4" name="Freeform 333">
              <a:extLst>
                <a:ext uri="{FF2B5EF4-FFF2-40B4-BE49-F238E27FC236}">
                  <a16:creationId xmlns:a16="http://schemas.microsoft.com/office/drawing/2014/main" id="{EEC7E60B-CF7A-ADA4-E868-38D54B107152}"/>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5" name="Freeform 334">
              <a:extLst>
                <a:ext uri="{FF2B5EF4-FFF2-40B4-BE49-F238E27FC236}">
                  <a16:creationId xmlns:a16="http://schemas.microsoft.com/office/drawing/2014/main" id="{8194A8EE-77CE-BD9C-4E65-F09C683F65B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6" name="Freeform 335">
              <a:extLst>
                <a:ext uri="{FF2B5EF4-FFF2-40B4-BE49-F238E27FC236}">
                  <a16:creationId xmlns:a16="http://schemas.microsoft.com/office/drawing/2014/main" id="{43AAD094-BFBD-787D-9FC2-E48411799545}"/>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7" name="Freeform 336">
              <a:extLst>
                <a:ext uri="{FF2B5EF4-FFF2-40B4-BE49-F238E27FC236}">
                  <a16:creationId xmlns:a16="http://schemas.microsoft.com/office/drawing/2014/main" id="{AA4BEBFD-7552-CA4A-9652-A5417B0F6BB6}"/>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8" name="Freeform 337">
              <a:extLst>
                <a:ext uri="{FF2B5EF4-FFF2-40B4-BE49-F238E27FC236}">
                  <a16:creationId xmlns:a16="http://schemas.microsoft.com/office/drawing/2014/main" id="{40778DA1-1F9C-E62A-4B37-206A8F3E33EB}"/>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9" name="Freeform 338">
              <a:extLst>
                <a:ext uri="{FF2B5EF4-FFF2-40B4-BE49-F238E27FC236}">
                  <a16:creationId xmlns:a16="http://schemas.microsoft.com/office/drawing/2014/main" id="{AED662F1-39E6-9457-4888-F28B45E57C17}"/>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0" name="Freeform 339">
              <a:extLst>
                <a:ext uri="{FF2B5EF4-FFF2-40B4-BE49-F238E27FC236}">
                  <a16:creationId xmlns:a16="http://schemas.microsoft.com/office/drawing/2014/main" id="{2870CCF9-5BB8-44AB-DC41-6B1458F40E2E}"/>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1" name="Freeform 340">
              <a:extLst>
                <a:ext uri="{FF2B5EF4-FFF2-40B4-BE49-F238E27FC236}">
                  <a16:creationId xmlns:a16="http://schemas.microsoft.com/office/drawing/2014/main" id="{B3B05434-0097-1448-9E33-DB819E8B5393}"/>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2" name="Freeform 341">
              <a:extLst>
                <a:ext uri="{FF2B5EF4-FFF2-40B4-BE49-F238E27FC236}">
                  <a16:creationId xmlns:a16="http://schemas.microsoft.com/office/drawing/2014/main" id="{15139F59-BD9F-5001-7088-D1F497BE363F}"/>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3" name="Freeform 342">
              <a:extLst>
                <a:ext uri="{FF2B5EF4-FFF2-40B4-BE49-F238E27FC236}">
                  <a16:creationId xmlns:a16="http://schemas.microsoft.com/office/drawing/2014/main" id="{FA41D73C-C93A-A06F-66B2-AA1848AA931F}"/>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4" name="Freeform 343">
              <a:extLst>
                <a:ext uri="{FF2B5EF4-FFF2-40B4-BE49-F238E27FC236}">
                  <a16:creationId xmlns:a16="http://schemas.microsoft.com/office/drawing/2014/main" id="{2E4C336D-910A-FCCD-0588-0B71A3B14737}"/>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5" name="Freeform 344">
              <a:extLst>
                <a:ext uri="{FF2B5EF4-FFF2-40B4-BE49-F238E27FC236}">
                  <a16:creationId xmlns:a16="http://schemas.microsoft.com/office/drawing/2014/main" id="{103AC243-E9BE-1386-E0B1-F7FD8F618DA2}"/>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6" name="Freeform 345">
              <a:extLst>
                <a:ext uri="{FF2B5EF4-FFF2-40B4-BE49-F238E27FC236}">
                  <a16:creationId xmlns:a16="http://schemas.microsoft.com/office/drawing/2014/main" id="{D218F222-61AB-A672-C304-50E406055180}"/>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7" name="Freeform 346">
              <a:extLst>
                <a:ext uri="{FF2B5EF4-FFF2-40B4-BE49-F238E27FC236}">
                  <a16:creationId xmlns:a16="http://schemas.microsoft.com/office/drawing/2014/main" id="{CB7D46B1-E68B-7906-3EA5-C7052A5DEFDD}"/>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8" name="Freeform 347">
              <a:extLst>
                <a:ext uri="{FF2B5EF4-FFF2-40B4-BE49-F238E27FC236}">
                  <a16:creationId xmlns:a16="http://schemas.microsoft.com/office/drawing/2014/main" id="{9513D5A6-336E-9965-0482-02877A98F923}"/>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9" name="Freeform 348">
              <a:extLst>
                <a:ext uri="{FF2B5EF4-FFF2-40B4-BE49-F238E27FC236}">
                  <a16:creationId xmlns:a16="http://schemas.microsoft.com/office/drawing/2014/main" id="{B6E671F9-9FDD-36B2-E5ED-896544B87065}"/>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50" name="Freeform 349">
              <a:extLst>
                <a:ext uri="{FF2B5EF4-FFF2-40B4-BE49-F238E27FC236}">
                  <a16:creationId xmlns:a16="http://schemas.microsoft.com/office/drawing/2014/main" id="{81AB5E22-45A9-F597-0CA7-F6550C1DC6D4}"/>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51" name="Freeform 350">
              <a:extLst>
                <a:ext uri="{FF2B5EF4-FFF2-40B4-BE49-F238E27FC236}">
                  <a16:creationId xmlns:a16="http://schemas.microsoft.com/office/drawing/2014/main" id="{D00B5876-597C-E80C-F8E0-36B5E77A3507}"/>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52" name="Freeform 351">
              <a:extLst>
                <a:ext uri="{FF2B5EF4-FFF2-40B4-BE49-F238E27FC236}">
                  <a16:creationId xmlns:a16="http://schemas.microsoft.com/office/drawing/2014/main" id="{887E0B72-6B1B-249E-A1CB-99550A9D9D00}"/>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53" name="Freeform 352">
              <a:extLst>
                <a:ext uri="{FF2B5EF4-FFF2-40B4-BE49-F238E27FC236}">
                  <a16:creationId xmlns:a16="http://schemas.microsoft.com/office/drawing/2014/main" id="{91871F59-0E26-A018-81C1-786ED3BE5DF6}"/>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54" name="Freeform 353">
              <a:extLst>
                <a:ext uri="{FF2B5EF4-FFF2-40B4-BE49-F238E27FC236}">
                  <a16:creationId xmlns:a16="http://schemas.microsoft.com/office/drawing/2014/main" id="{1D920C36-F43E-BD69-BAFE-72A15243397E}"/>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55" name="Freeform 354">
              <a:extLst>
                <a:ext uri="{FF2B5EF4-FFF2-40B4-BE49-F238E27FC236}">
                  <a16:creationId xmlns:a16="http://schemas.microsoft.com/office/drawing/2014/main" id="{E9953019-BE7F-9AB4-C255-858A405EFAC4}"/>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56" name="Freeform 355">
              <a:extLst>
                <a:ext uri="{FF2B5EF4-FFF2-40B4-BE49-F238E27FC236}">
                  <a16:creationId xmlns:a16="http://schemas.microsoft.com/office/drawing/2014/main" id="{CEB9DDDB-121F-3015-C840-3448EAF3BD41}"/>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grpSp>
      <p:sp>
        <p:nvSpPr>
          <p:cNvPr id="5" name="Rectangle 4">
            <a:extLst>
              <a:ext uri="{FF2B5EF4-FFF2-40B4-BE49-F238E27FC236}">
                <a16:creationId xmlns:a16="http://schemas.microsoft.com/office/drawing/2014/main" id="{8468290C-1BFF-3A7F-F0D2-59B859D71380}"/>
              </a:ext>
            </a:extLst>
          </p:cNvPr>
          <p:cNvSpPr/>
          <p:nvPr/>
        </p:nvSpPr>
        <p:spPr>
          <a:xfrm>
            <a:off x="306917" y="920646"/>
            <a:ext cx="7634584" cy="10584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rtl="0"/>
            <a:r>
              <a:rPr lang="ja-JP" altLang="en-US"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rPr>
              <a:t>基準は、さまざまな代替案の評価と比較に使用される重要な要素または尺度です。各基準は、代替案が特定の目標や要件をどの程度満たしているかを評価するのに役立ちます。</a:t>
            </a:r>
          </a:p>
        </p:txBody>
      </p:sp>
      <p:sp>
        <p:nvSpPr>
          <p:cNvPr id="4" name="Rounded Rectangle 3">
            <a:extLst>
              <a:ext uri="{FF2B5EF4-FFF2-40B4-BE49-F238E27FC236}">
                <a16:creationId xmlns:a16="http://schemas.microsoft.com/office/drawing/2014/main" id="{F97FFA9E-EC6F-6AAE-78CB-21F7AC828372}"/>
              </a:ext>
            </a:extLst>
          </p:cNvPr>
          <p:cNvSpPr/>
          <p:nvPr/>
        </p:nvSpPr>
        <p:spPr>
          <a:xfrm>
            <a:off x="182961" y="181642"/>
            <a:ext cx="1700784" cy="658368"/>
          </a:xfrm>
          <a:prstGeom prst="roundRect">
            <a:avLst>
              <a:gd name="adj" fmla="val 40370"/>
            </a:avLst>
          </a:prstGeom>
          <a:gradFill flip="none" rotWithShape="1">
            <a:gsLst>
              <a:gs pos="8000">
                <a:srgbClr val="B7EADA"/>
              </a:gs>
              <a:gs pos="100000">
                <a:srgbClr val="C9DAB2"/>
              </a:gs>
            </a:gsLst>
            <a:lin ang="0" scaled="0"/>
            <a:tileRect/>
          </a:gradFill>
          <a:ln>
            <a:noFill/>
          </a:ln>
          <a:effectLst>
            <a:outerShdw blurRad="50800" dist="38100" dir="2700000" algn="tl" rotWithShape="0">
              <a:prstClr val="black">
                <a:alpha val="40000"/>
              </a:prstClr>
            </a:outerShdw>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altLang="en-US" sz="3200" dirty="0">
                <a:solidFill>
                  <a:srgbClr val="3C636A"/>
                </a:solidFill>
                <a:latin typeface="Courier"/>
                <a:ea typeface="MS PGothic" panose="020B0600070205080204" pitchFamily="34" charset="-128"/>
              </a:rPr>
              <a:t>基準</a:t>
            </a:r>
          </a:p>
        </p:txBody>
      </p:sp>
      <p:sp>
        <p:nvSpPr>
          <p:cNvPr id="10" name="Rounded Rectangle 9">
            <a:extLst>
              <a:ext uri="{FF2B5EF4-FFF2-40B4-BE49-F238E27FC236}">
                <a16:creationId xmlns:a16="http://schemas.microsoft.com/office/drawing/2014/main" id="{515595F3-CDC9-4B94-D181-E5257E9E21F2}"/>
              </a:ext>
            </a:extLst>
          </p:cNvPr>
          <p:cNvSpPr/>
          <p:nvPr/>
        </p:nvSpPr>
        <p:spPr>
          <a:xfrm>
            <a:off x="245591" y="251118"/>
            <a:ext cx="1554480" cy="518064"/>
          </a:xfrm>
          <a:prstGeom prst="roundRect">
            <a:avLst>
              <a:gd name="adj" fmla="val 40370"/>
            </a:avLst>
          </a:prstGeom>
          <a:noFill/>
          <a:ln w="28575">
            <a:solidFill>
              <a:srgbClr val="3C636A"/>
            </a:solidFill>
          </a:ln>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latin typeface="Courier"/>
              <a:ea typeface="MS PGothic" panose="020B0600070205080204" pitchFamily="34" charset="-128"/>
            </a:endParaRPr>
          </a:p>
        </p:txBody>
      </p:sp>
      <p:sp>
        <p:nvSpPr>
          <p:cNvPr id="12" name="Rectangle 11">
            <a:extLst>
              <a:ext uri="{FF2B5EF4-FFF2-40B4-BE49-F238E27FC236}">
                <a16:creationId xmlns:a16="http://schemas.microsoft.com/office/drawing/2014/main" id="{F47E2314-2CCB-3593-D7E3-AD6927F975B2}"/>
              </a:ext>
            </a:extLst>
          </p:cNvPr>
          <p:cNvSpPr/>
          <p:nvPr/>
        </p:nvSpPr>
        <p:spPr>
          <a:xfrm>
            <a:off x="306917" y="2693065"/>
            <a:ext cx="7516217" cy="10584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rtl="0"/>
            <a:r>
              <a:rPr lang="ja-JP" altLang="en-US"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rPr>
              <a:t>代替案とは、カスタマイズして基準と比較できるさまざまな解決策やアプローチです。</a:t>
            </a:r>
          </a:p>
        </p:txBody>
      </p:sp>
      <p:sp>
        <p:nvSpPr>
          <p:cNvPr id="14" name="Rounded Rectangle 13">
            <a:extLst>
              <a:ext uri="{FF2B5EF4-FFF2-40B4-BE49-F238E27FC236}">
                <a16:creationId xmlns:a16="http://schemas.microsoft.com/office/drawing/2014/main" id="{EABECDA3-0B77-6878-DFA4-3509A609C403}"/>
              </a:ext>
            </a:extLst>
          </p:cNvPr>
          <p:cNvSpPr/>
          <p:nvPr/>
        </p:nvSpPr>
        <p:spPr>
          <a:xfrm>
            <a:off x="182961" y="1954061"/>
            <a:ext cx="2048256" cy="658368"/>
          </a:xfrm>
          <a:prstGeom prst="roundRect">
            <a:avLst>
              <a:gd name="adj" fmla="val 40370"/>
            </a:avLst>
          </a:prstGeom>
          <a:gradFill flip="none" rotWithShape="1">
            <a:gsLst>
              <a:gs pos="8000">
                <a:srgbClr val="B7EADA"/>
              </a:gs>
              <a:gs pos="100000">
                <a:srgbClr val="C9DAB2"/>
              </a:gs>
            </a:gsLst>
            <a:lin ang="0" scaled="0"/>
            <a:tileRect/>
          </a:gradFill>
          <a:ln>
            <a:noFill/>
          </a:ln>
          <a:effectLst>
            <a:outerShdw blurRad="50800" dist="38100" dir="2700000" algn="tl" rotWithShape="0">
              <a:prstClr val="black">
                <a:alpha val="40000"/>
              </a:prstClr>
            </a:outerShdw>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altLang="en-US" sz="3200" dirty="0">
                <a:solidFill>
                  <a:srgbClr val="3C636A"/>
                </a:solidFill>
                <a:latin typeface="Courier"/>
                <a:ea typeface="MS PGothic" panose="020B0600070205080204" pitchFamily="34" charset="-128"/>
              </a:rPr>
              <a:t>代替案</a:t>
            </a:r>
          </a:p>
        </p:txBody>
      </p:sp>
      <p:sp>
        <p:nvSpPr>
          <p:cNvPr id="16" name="Rounded Rectangle 15">
            <a:extLst>
              <a:ext uri="{FF2B5EF4-FFF2-40B4-BE49-F238E27FC236}">
                <a16:creationId xmlns:a16="http://schemas.microsoft.com/office/drawing/2014/main" id="{6642185E-12DE-83C6-7245-D523BBD41AC7}"/>
              </a:ext>
            </a:extLst>
          </p:cNvPr>
          <p:cNvSpPr/>
          <p:nvPr/>
        </p:nvSpPr>
        <p:spPr>
          <a:xfrm>
            <a:off x="245591" y="2023537"/>
            <a:ext cx="1911096" cy="518064"/>
          </a:xfrm>
          <a:prstGeom prst="roundRect">
            <a:avLst>
              <a:gd name="adj" fmla="val 40370"/>
            </a:avLst>
          </a:prstGeom>
          <a:noFill/>
          <a:ln w="28575">
            <a:solidFill>
              <a:srgbClr val="3C636A"/>
            </a:solidFill>
          </a:ln>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latin typeface="Courier"/>
              <a:ea typeface="MS PGothic" panose="020B0600070205080204" pitchFamily="34" charset="-128"/>
            </a:endParaRPr>
          </a:p>
        </p:txBody>
      </p:sp>
      <p:sp>
        <p:nvSpPr>
          <p:cNvPr id="17" name="Rectangle 16">
            <a:extLst>
              <a:ext uri="{FF2B5EF4-FFF2-40B4-BE49-F238E27FC236}">
                <a16:creationId xmlns:a16="http://schemas.microsoft.com/office/drawing/2014/main" id="{C1B19AB2-6716-15A7-0305-39CF139BC5D3}"/>
              </a:ext>
            </a:extLst>
          </p:cNvPr>
          <p:cNvSpPr/>
          <p:nvPr/>
        </p:nvSpPr>
        <p:spPr>
          <a:xfrm>
            <a:off x="306917" y="4205624"/>
            <a:ext cx="7634584" cy="10584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rtl="0"/>
            <a:r>
              <a:rPr lang="ja-JP" altLang="en-US"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rPr>
              <a:t>各基準の各代替案にポイント </a:t>
            </a:r>
            <a:r>
              <a:rPr lang="en-US" altLang="ja-JP"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rPr>
              <a:t>(</a:t>
            </a:r>
            <a:r>
              <a:rPr lang="ja-JP" altLang="en-US"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rPr>
              <a:t>例</a:t>
            </a:r>
            <a:r>
              <a:rPr lang="en-US" altLang="ja-JP"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rPr>
              <a:t>: </a:t>
            </a:r>
            <a:r>
              <a:rPr lang="ja-JP" altLang="en-US"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rPr>
              <a:t>良い場合は </a:t>
            </a:r>
            <a:r>
              <a:rPr lang="en-US" altLang="ja-JP"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rPr>
              <a:t>1</a:t>
            </a:r>
            <a:r>
              <a:rPr lang="ja-JP" altLang="en-US"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rPr>
              <a:t>、同等の場合は </a:t>
            </a:r>
            <a:r>
              <a:rPr lang="en-US" altLang="ja-JP"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rPr>
              <a:t>0</a:t>
            </a:r>
            <a:r>
              <a:rPr lang="ja-JP" altLang="en-US"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rPr>
              <a:t>、悪い場合は </a:t>
            </a:r>
            <a:r>
              <a:rPr lang="en-US" altLang="ja-JP"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rPr>
              <a:t>-1) </a:t>
            </a:r>
            <a:r>
              <a:rPr lang="ja-JP" altLang="en-US"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rPr>
              <a:t>が割り当てられ、代替案が基準をどれだけ満たしているかを示します。</a:t>
            </a:r>
          </a:p>
        </p:txBody>
      </p:sp>
      <p:sp>
        <p:nvSpPr>
          <p:cNvPr id="19" name="Rounded Rectangle 18">
            <a:extLst>
              <a:ext uri="{FF2B5EF4-FFF2-40B4-BE49-F238E27FC236}">
                <a16:creationId xmlns:a16="http://schemas.microsoft.com/office/drawing/2014/main" id="{622EAC5B-FA1A-9FA5-935B-77919BD3D4C2}"/>
              </a:ext>
            </a:extLst>
          </p:cNvPr>
          <p:cNvSpPr/>
          <p:nvPr/>
        </p:nvSpPr>
        <p:spPr>
          <a:xfrm>
            <a:off x="182961" y="3466620"/>
            <a:ext cx="1700784" cy="658368"/>
          </a:xfrm>
          <a:prstGeom prst="roundRect">
            <a:avLst>
              <a:gd name="adj" fmla="val 40370"/>
            </a:avLst>
          </a:prstGeom>
          <a:gradFill flip="none" rotWithShape="1">
            <a:gsLst>
              <a:gs pos="8000">
                <a:srgbClr val="B7EADA"/>
              </a:gs>
              <a:gs pos="100000">
                <a:srgbClr val="C9DAB2"/>
              </a:gs>
            </a:gsLst>
            <a:lin ang="0" scaled="0"/>
            <a:tileRect/>
          </a:gradFill>
          <a:ln>
            <a:noFill/>
          </a:ln>
          <a:effectLst>
            <a:outerShdw blurRad="50800" dist="38100" dir="2700000" algn="tl" rotWithShape="0">
              <a:prstClr val="black">
                <a:alpha val="40000"/>
              </a:prstClr>
            </a:outerShdw>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altLang="en-US" sz="3200" dirty="0">
                <a:solidFill>
                  <a:srgbClr val="3C636A"/>
                </a:solidFill>
                <a:latin typeface="Courier"/>
                <a:ea typeface="MS PGothic" panose="020B0600070205080204" pitchFamily="34" charset="-128"/>
              </a:rPr>
              <a:t>値</a:t>
            </a:r>
          </a:p>
        </p:txBody>
      </p:sp>
      <p:sp>
        <p:nvSpPr>
          <p:cNvPr id="20" name="Rounded Rectangle 19">
            <a:extLst>
              <a:ext uri="{FF2B5EF4-FFF2-40B4-BE49-F238E27FC236}">
                <a16:creationId xmlns:a16="http://schemas.microsoft.com/office/drawing/2014/main" id="{DAC1C4E4-0208-F3C5-C5DC-93947AE03ED2}"/>
              </a:ext>
            </a:extLst>
          </p:cNvPr>
          <p:cNvSpPr/>
          <p:nvPr/>
        </p:nvSpPr>
        <p:spPr>
          <a:xfrm>
            <a:off x="245591" y="3536096"/>
            <a:ext cx="1554480" cy="518064"/>
          </a:xfrm>
          <a:prstGeom prst="roundRect">
            <a:avLst>
              <a:gd name="adj" fmla="val 40370"/>
            </a:avLst>
          </a:prstGeom>
          <a:noFill/>
          <a:ln w="28575">
            <a:solidFill>
              <a:srgbClr val="3C636A"/>
            </a:solidFill>
          </a:ln>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latin typeface="Courier"/>
              <a:ea typeface="MS PGothic" panose="020B0600070205080204" pitchFamily="34" charset="-128"/>
            </a:endParaRPr>
          </a:p>
        </p:txBody>
      </p:sp>
      <p:sp>
        <p:nvSpPr>
          <p:cNvPr id="21" name="Rectangle 20">
            <a:extLst>
              <a:ext uri="{FF2B5EF4-FFF2-40B4-BE49-F238E27FC236}">
                <a16:creationId xmlns:a16="http://schemas.microsoft.com/office/drawing/2014/main" id="{5576D5C0-1106-D602-3104-0F599A9B0833}"/>
              </a:ext>
            </a:extLst>
          </p:cNvPr>
          <p:cNvSpPr/>
          <p:nvPr/>
        </p:nvSpPr>
        <p:spPr>
          <a:xfrm>
            <a:off x="306917" y="5963240"/>
            <a:ext cx="7516217" cy="10584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rtl="0"/>
            <a:r>
              <a:rPr lang="ja-JP" altLang="en-US"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rPr>
              <a:t>各代替案の合計スコアは、すべての基準の値を合計することで計算され、最適な選択肢を特定するのに役立ちます。</a:t>
            </a:r>
          </a:p>
        </p:txBody>
      </p:sp>
      <p:sp>
        <p:nvSpPr>
          <p:cNvPr id="23" name="Rounded Rectangle 22">
            <a:extLst>
              <a:ext uri="{FF2B5EF4-FFF2-40B4-BE49-F238E27FC236}">
                <a16:creationId xmlns:a16="http://schemas.microsoft.com/office/drawing/2014/main" id="{601230A1-3498-C8F5-4A91-291116676A3C}"/>
              </a:ext>
            </a:extLst>
          </p:cNvPr>
          <p:cNvSpPr/>
          <p:nvPr/>
        </p:nvSpPr>
        <p:spPr>
          <a:xfrm>
            <a:off x="182961" y="5224236"/>
            <a:ext cx="1700784" cy="658368"/>
          </a:xfrm>
          <a:prstGeom prst="roundRect">
            <a:avLst>
              <a:gd name="adj" fmla="val 40370"/>
            </a:avLst>
          </a:prstGeom>
          <a:gradFill flip="none" rotWithShape="1">
            <a:gsLst>
              <a:gs pos="8000">
                <a:srgbClr val="B7EADA"/>
              </a:gs>
              <a:gs pos="100000">
                <a:srgbClr val="C9DAB2"/>
              </a:gs>
            </a:gsLst>
            <a:lin ang="0" scaled="0"/>
            <a:tileRect/>
          </a:gradFill>
          <a:ln>
            <a:noFill/>
          </a:ln>
          <a:effectLst>
            <a:outerShdw blurRad="50800" dist="38100" dir="2700000" algn="tl" rotWithShape="0">
              <a:prstClr val="black">
                <a:alpha val="40000"/>
              </a:prstClr>
            </a:outerShdw>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altLang="en-US" sz="3200" dirty="0">
                <a:solidFill>
                  <a:srgbClr val="3C636A"/>
                </a:solidFill>
                <a:latin typeface="Courier"/>
                <a:ea typeface="MS PGothic" panose="020B0600070205080204" pitchFamily="34" charset="-128"/>
              </a:rPr>
              <a:t>合計</a:t>
            </a:r>
          </a:p>
        </p:txBody>
      </p:sp>
      <p:sp>
        <p:nvSpPr>
          <p:cNvPr id="24" name="Rounded Rectangle 23">
            <a:extLst>
              <a:ext uri="{FF2B5EF4-FFF2-40B4-BE49-F238E27FC236}">
                <a16:creationId xmlns:a16="http://schemas.microsoft.com/office/drawing/2014/main" id="{EE37040C-76BD-9B4E-D159-04037FC9ACF8}"/>
              </a:ext>
            </a:extLst>
          </p:cNvPr>
          <p:cNvSpPr/>
          <p:nvPr/>
        </p:nvSpPr>
        <p:spPr>
          <a:xfrm>
            <a:off x="245591" y="5293712"/>
            <a:ext cx="1554480" cy="518064"/>
          </a:xfrm>
          <a:prstGeom prst="roundRect">
            <a:avLst>
              <a:gd name="adj" fmla="val 40370"/>
            </a:avLst>
          </a:prstGeom>
          <a:noFill/>
          <a:ln w="28575">
            <a:solidFill>
              <a:srgbClr val="3C636A"/>
            </a:solidFill>
          </a:ln>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latin typeface="Courier"/>
              <a:ea typeface="MS PGothic" panose="020B0600070205080204" pitchFamily="34" charset="-128"/>
            </a:endParaRPr>
          </a:p>
        </p:txBody>
      </p:sp>
    </p:spTree>
    <p:extLst>
      <p:ext uri="{BB962C8B-B14F-4D97-AF65-F5344CB8AC3E}">
        <p14:creationId xmlns:p14="http://schemas.microsoft.com/office/powerpoint/2010/main" val="2111948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3F3"/>
        </a:solidFill>
        <a:effectLst/>
      </p:bgPr>
    </p:bg>
    <p:spTree>
      <p:nvGrpSpPr>
        <p:cNvPr id="1" name=""/>
        <p:cNvGrpSpPr/>
        <p:nvPr/>
      </p:nvGrpSpPr>
      <p:grpSpPr>
        <a:xfrm>
          <a:off x="0" y="0"/>
          <a:ext cx="0" cy="0"/>
          <a:chOff x="0" y="0"/>
          <a:chExt cx="0" cy="0"/>
        </a:xfrm>
      </p:grpSpPr>
      <p:pic>
        <p:nvPicPr>
          <p:cNvPr id="38" name="Picture 37" descr="交差したワイヤーで接続されたボール">
            <a:extLst>
              <a:ext uri="{FF2B5EF4-FFF2-40B4-BE49-F238E27FC236}">
                <a16:creationId xmlns:a16="http://schemas.microsoft.com/office/drawing/2014/main" id="{ED78B9D5-DF94-070F-4572-F73AA6E16A39}"/>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2659520" y="-2664432"/>
            <a:ext cx="6868052" cy="12196907"/>
          </a:xfrm>
          <a:prstGeom prst="rect">
            <a:avLst/>
          </a:prstGeom>
        </p:spPr>
      </p:pic>
      <p:grpSp>
        <p:nvGrpSpPr>
          <p:cNvPr id="48" name="Group 47">
            <a:extLst>
              <a:ext uri="{FF2B5EF4-FFF2-40B4-BE49-F238E27FC236}">
                <a16:creationId xmlns:a16="http://schemas.microsoft.com/office/drawing/2014/main" id="{B272B836-303F-DF4A-69B1-B2C662E9F50B}"/>
              </a:ext>
            </a:extLst>
          </p:cNvPr>
          <p:cNvGrpSpPr/>
          <p:nvPr/>
        </p:nvGrpSpPr>
        <p:grpSpPr>
          <a:xfrm>
            <a:off x="10319546" y="61137"/>
            <a:ext cx="1813078" cy="1709844"/>
            <a:chOff x="4301836" y="1542184"/>
            <a:chExt cx="4242954" cy="4001365"/>
          </a:xfrm>
          <a:solidFill>
            <a:schemeClr val="bg1">
              <a:alpha val="40000"/>
            </a:schemeClr>
          </a:solidFill>
        </p:grpSpPr>
        <p:sp>
          <p:nvSpPr>
            <p:cNvPr id="49" name="Freeform 48">
              <a:extLst>
                <a:ext uri="{FF2B5EF4-FFF2-40B4-BE49-F238E27FC236}">
                  <a16:creationId xmlns:a16="http://schemas.microsoft.com/office/drawing/2014/main" id="{02BC24B3-E39A-CB46-4E1E-768CEC92BF4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0" name="Freeform 49">
              <a:extLst>
                <a:ext uri="{FF2B5EF4-FFF2-40B4-BE49-F238E27FC236}">
                  <a16:creationId xmlns:a16="http://schemas.microsoft.com/office/drawing/2014/main" id="{C2436BCE-063A-1B43-09E4-3AEA3552CC5D}"/>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1" name="Freeform 50">
              <a:extLst>
                <a:ext uri="{FF2B5EF4-FFF2-40B4-BE49-F238E27FC236}">
                  <a16:creationId xmlns:a16="http://schemas.microsoft.com/office/drawing/2014/main" id="{A6616B3F-11BD-D8FD-89CA-7D56D09FF5F0}"/>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2" name="Freeform 51">
              <a:extLst>
                <a:ext uri="{FF2B5EF4-FFF2-40B4-BE49-F238E27FC236}">
                  <a16:creationId xmlns:a16="http://schemas.microsoft.com/office/drawing/2014/main" id="{1DB4174E-509B-CF12-3BBF-0028C4D1663C}"/>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3" name="Freeform 52">
              <a:extLst>
                <a:ext uri="{FF2B5EF4-FFF2-40B4-BE49-F238E27FC236}">
                  <a16:creationId xmlns:a16="http://schemas.microsoft.com/office/drawing/2014/main" id="{931A3526-0937-7AB7-D30D-8870E9E719FB}"/>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4" name="Freeform 53">
              <a:extLst>
                <a:ext uri="{FF2B5EF4-FFF2-40B4-BE49-F238E27FC236}">
                  <a16:creationId xmlns:a16="http://schemas.microsoft.com/office/drawing/2014/main" id="{EB7D4F9D-7741-FDC2-3741-CDF62A89A0AD}"/>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5" name="Freeform 54">
              <a:extLst>
                <a:ext uri="{FF2B5EF4-FFF2-40B4-BE49-F238E27FC236}">
                  <a16:creationId xmlns:a16="http://schemas.microsoft.com/office/drawing/2014/main" id="{D2D0A7FB-AA0E-1C19-5625-0FB54171CCF5}"/>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6" name="Freeform 55">
              <a:extLst>
                <a:ext uri="{FF2B5EF4-FFF2-40B4-BE49-F238E27FC236}">
                  <a16:creationId xmlns:a16="http://schemas.microsoft.com/office/drawing/2014/main" id="{A69B4B22-6F5A-FCB4-73ED-B60A3F13C8F3}"/>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7" name="Freeform 56">
              <a:extLst>
                <a:ext uri="{FF2B5EF4-FFF2-40B4-BE49-F238E27FC236}">
                  <a16:creationId xmlns:a16="http://schemas.microsoft.com/office/drawing/2014/main" id="{0D6C01E5-B9A7-3F15-A590-FAA17C94DBD0}"/>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8" name="Freeform 57">
              <a:extLst>
                <a:ext uri="{FF2B5EF4-FFF2-40B4-BE49-F238E27FC236}">
                  <a16:creationId xmlns:a16="http://schemas.microsoft.com/office/drawing/2014/main" id="{F775AE82-2537-4B05-330D-3AF2C37B1F0E}"/>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9" name="Freeform 58">
              <a:extLst>
                <a:ext uri="{FF2B5EF4-FFF2-40B4-BE49-F238E27FC236}">
                  <a16:creationId xmlns:a16="http://schemas.microsoft.com/office/drawing/2014/main" id="{FF5C9632-1C53-F6BA-A1DA-7B0EB01C6E7D}"/>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0" name="Freeform 59">
              <a:extLst>
                <a:ext uri="{FF2B5EF4-FFF2-40B4-BE49-F238E27FC236}">
                  <a16:creationId xmlns:a16="http://schemas.microsoft.com/office/drawing/2014/main" id="{3494B565-E2DA-D992-2272-831FAB18CD2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1" name="Freeform 60">
              <a:extLst>
                <a:ext uri="{FF2B5EF4-FFF2-40B4-BE49-F238E27FC236}">
                  <a16:creationId xmlns:a16="http://schemas.microsoft.com/office/drawing/2014/main" id="{AA822E09-3362-108B-8798-EC8292F549FE}"/>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2" name="Freeform 61">
              <a:extLst>
                <a:ext uri="{FF2B5EF4-FFF2-40B4-BE49-F238E27FC236}">
                  <a16:creationId xmlns:a16="http://schemas.microsoft.com/office/drawing/2014/main" id="{2C831DFE-47FB-E3D4-D5D2-9F583B3FEFC6}"/>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3" name="Freeform 62">
              <a:extLst>
                <a:ext uri="{FF2B5EF4-FFF2-40B4-BE49-F238E27FC236}">
                  <a16:creationId xmlns:a16="http://schemas.microsoft.com/office/drawing/2014/main" id="{BF0B3D84-9378-FF28-B840-0B20A983CEE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4" name="Freeform 63">
              <a:extLst>
                <a:ext uri="{FF2B5EF4-FFF2-40B4-BE49-F238E27FC236}">
                  <a16:creationId xmlns:a16="http://schemas.microsoft.com/office/drawing/2014/main" id="{8C73E7F8-D1D3-B301-76CF-13B8B2ABE819}"/>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5" name="Freeform 64">
              <a:extLst>
                <a:ext uri="{FF2B5EF4-FFF2-40B4-BE49-F238E27FC236}">
                  <a16:creationId xmlns:a16="http://schemas.microsoft.com/office/drawing/2014/main" id="{99DBC961-5BE8-85E0-50B9-413EFE96AD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6" name="Freeform 65">
              <a:extLst>
                <a:ext uri="{FF2B5EF4-FFF2-40B4-BE49-F238E27FC236}">
                  <a16:creationId xmlns:a16="http://schemas.microsoft.com/office/drawing/2014/main" id="{EFB8399A-B674-9339-D63B-BFC9BBEABFC9}"/>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7" name="Freeform 66">
              <a:extLst>
                <a:ext uri="{FF2B5EF4-FFF2-40B4-BE49-F238E27FC236}">
                  <a16:creationId xmlns:a16="http://schemas.microsoft.com/office/drawing/2014/main" id="{DC3D9DE4-4371-9055-4B9D-A7D8990BC129}"/>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8" name="Freeform 67">
              <a:extLst>
                <a:ext uri="{FF2B5EF4-FFF2-40B4-BE49-F238E27FC236}">
                  <a16:creationId xmlns:a16="http://schemas.microsoft.com/office/drawing/2014/main" id="{8B9270AF-ED1F-1411-1CAA-46F10648825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9" name="Freeform 68">
              <a:extLst>
                <a:ext uri="{FF2B5EF4-FFF2-40B4-BE49-F238E27FC236}">
                  <a16:creationId xmlns:a16="http://schemas.microsoft.com/office/drawing/2014/main" id="{AD2E06C7-C283-457E-10FF-A0D9E71CDC9D}"/>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0" name="Freeform 69">
              <a:extLst>
                <a:ext uri="{FF2B5EF4-FFF2-40B4-BE49-F238E27FC236}">
                  <a16:creationId xmlns:a16="http://schemas.microsoft.com/office/drawing/2014/main" id="{ACCFA092-BB4F-F4F2-A5CD-6BD4E3767751}"/>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1" name="Freeform 70">
              <a:extLst>
                <a:ext uri="{FF2B5EF4-FFF2-40B4-BE49-F238E27FC236}">
                  <a16:creationId xmlns:a16="http://schemas.microsoft.com/office/drawing/2014/main" id="{AB654535-BBE5-AB0E-61BC-13E959EAC58B}"/>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2" name="Freeform 71">
              <a:extLst>
                <a:ext uri="{FF2B5EF4-FFF2-40B4-BE49-F238E27FC236}">
                  <a16:creationId xmlns:a16="http://schemas.microsoft.com/office/drawing/2014/main" id="{2079DAE5-59E5-0967-317C-13A94DF5354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3" name="Freeform 72">
              <a:extLst>
                <a:ext uri="{FF2B5EF4-FFF2-40B4-BE49-F238E27FC236}">
                  <a16:creationId xmlns:a16="http://schemas.microsoft.com/office/drawing/2014/main" id="{84A9868D-358C-979E-0D2F-84D51462320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4" name="Freeform 73">
              <a:extLst>
                <a:ext uri="{FF2B5EF4-FFF2-40B4-BE49-F238E27FC236}">
                  <a16:creationId xmlns:a16="http://schemas.microsoft.com/office/drawing/2014/main" id="{429AA5E6-7ED1-8382-E428-68AB2F3BB39E}"/>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5" name="Freeform 74">
              <a:extLst>
                <a:ext uri="{FF2B5EF4-FFF2-40B4-BE49-F238E27FC236}">
                  <a16:creationId xmlns:a16="http://schemas.microsoft.com/office/drawing/2014/main" id="{A4AEDC2C-D56D-FD92-7B29-7FA38F85E671}"/>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6" name="Freeform 75">
              <a:extLst>
                <a:ext uri="{FF2B5EF4-FFF2-40B4-BE49-F238E27FC236}">
                  <a16:creationId xmlns:a16="http://schemas.microsoft.com/office/drawing/2014/main" id="{F617ED90-AE8D-BA61-0D56-6ABDD7C248D7}"/>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7" name="Freeform 76">
              <a:extLst>
                <a:ext uri="{FF2B5EF4-FFF2-40B4-BE49-F238E27FC236}">
                  <a16:creationId xmlns:a16="http://schemas.microsoft.com/office/drawing/2014/main" id="{EC1E3486-760F-0831-2891-78277486CDED}"/>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8" name="Freeform 77">
              <a:extLst>
                <a:ext uri="{FF2B5EF4-FFF2-40B4-BE49-F238E27FC236}">
                  <a16:creationId xmlns:a16="http://schemas.microsoft.com/office/drawing/2014/main" id="{C9F9A68D-8B7F-0937-780B-25A30672527A}"/>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9" name="Freeform 78">
              <a:extLst>
                <a:ext uri="{FF2B5EF4-FFF2-40B4-BE49-F238E27FC236}">
                  <a16:creationId xmlns:a16="http://schemas.microsoft.com/office/drawing/2014/main" id="{009B92A9-12EB-6D7E-30FC-8581666C702A}"/>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0" name="Freeform 79">
              <a:extLst>
                <a:ext uri="{FF2B5EF4-FFF2-40B4-BE49-F238E27FC236}">
                  <a16:creationId xmlns:a16="http://schemas.microsoft.com/office/drawing/2014/main" id="{FA401D31-0501-9FC4-A959-55B5EB9526D7}"/>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1" name="Freeform 80">
              <a:extLst>
                <a:ext uri="{FF2B5EF4-FFF2-40B4-BE49-F238E27FC236}">
                  <a16:creationId xmlns:a16="http://schemas.microsoft.com/office/drawing/2014/main" id="{BBE587C8-D91B-0ABE-40E2-C1F88AD22C33}"/>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2" name="Freeform 81">
              <a:extLst>
                <a:ext uri="{FF2B5EF4-FFF2-40B4-BE49-F238E27FC236}">
                  <a16:creationId xmlns:a16="http://schemas.microsoft.com/office/drawing/2014/main" id="{0736F4B9-5F6B-284D-A8C8-C4D6EB8364F7}"/>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3" name="Freeform 82">
              <a:extLst>
                <a:ext uri="{FF2B5EF4-FFF2-40B4-BE49-F238E27FC236}">
                  <a16:creationId xmlns:a16="http://schemas.microsoft.com/office/drawing/2014/main" id="{DBCD5585-B771-28CF-5638-CA6ADF70CEA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4" name="Freeform 83">
              <a:extLst>
                <a:ext uri="{FF2B5EF4-FFF2-40B4-BE49-F238E27FC236}">
                  <a16:creationId xmlns:a16="http://schemas.microsoft.com/office/drawing/2014/main" id="{3E6BA4B3-165F-23BD-5B2B-25CDF0C6C5B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5" name="Freeform 84">
              <a:extLst>
                <a:ext uri="{FF2B5EF4-FFF2-40B4-BE49-F238E27FC236}">
                  <a16:creationId xmlns:a16="http://schemas.microsoft.com/office/drawing/2014/main" id="{DEEAEA1A-F391-64D7-033E-FDEBD5DEA025}"/>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6" name="Freeform 85">
              <a:extLst>
                <a:ext uri="{FF2B5EF4-FFF2-40B4-BE49-F238E27FC236}">
                  <a16:creationId xmlns:a16="http://schemas.microsoft.com/office/drawing/2014/main" id="{1832A59C-F643-EABB-6887-41B2D8D64950}"/>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7" name="Freeform 86">
              <a:extLst>
                <a:ext uri="{FF2B5EF4-FFF2-40B4-BE49-F238E27FC236}">
                  <a16:creationId xmlns:a16="http://schemas.microsoft.com/office/drawing/2014/main" id="{960EE77C-1B6A-2D49-8C6C-11B191C3E03A}"/>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8" name="Freeform 87">
              <a:extLst>
                <a:ext uri="{FF2B5EF4-FFF2-40B4-BE49-F238E27FC236}">
                  <a16:creationId xmlns:a16="http://schemas.microsoft.com/office/drawing/2014/main" id="{01DA9E69-ED6B-C85C-74BA-191FE05EC48C}"/>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9" name="Freeform 88">
              <a:extLst>
                <a:ext uri="{FF2B5EF4-FFF2-40B4-BE49-F238E27FC236}">
                  <a16:creationId xmlns:a16="http://schemas.microsoft.com/office/drawing/2014/main" id="{E2F6215A-84D3-0DC8-4B16-AF901F73FC6E}"/>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0" name="Freeform 89">
              <a:extLst>
                <a:ext uri="{FF2B5EF4-FFF2-40B4-BE49-F238E27FC236}">
                  <a16:creationId xmlns:a16="http://schemas.microsoft.com/office/drawing/2014/main" id="{CFB554D9-6A3C-2352-7CB3-7954CCFAE007}"/>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1" name="Freeform 90">
              <a:extLst>
                <a:ext uri="{FF2B5EF4-FFF2-40B4-BE49-F238E27FC236}">
                  <a16:creationId xmlns:a16="http://schemas.microsoft.com/office/drawing/2014/main" id="{4685958D-E39A-CAC7-67F4-DBF3A87D1834}"/>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2" name="Freeform 91">
              <a:extLst>
                <a:ext uri="{FF2B5EF4-FFF2-40B4-BE49-F238E27FC236}">
                  <a16:creationId xmlns:a16="http://schemas.microsoft.com/office/drawing/2014/main" id="{14493297-4BD7-5010-739F-C152F576EA69}"/>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3" name="Freeform 92">
              <a:extLst>
                <a:ext uri="{FF2B5EF4-FFF2-40B4-BE49-F238E27FC236}">
                  <a16:creationId xmlns:a16="http://schemas.microsoft.com/office/drawing/2014/main" id="{1B37008F-0FFE-EF29-1D88-2CDD3DB6B9E5}"/>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4" name="Freeform 93">
              <a:extLst>
                <a:ext uri="{FF2B5EF4-FFF2-40B4-BE49-F238E27FC236}">
                  <a16:creationId xmlns:a16="http://schemas.microsoft.com/office/drawing/2014/main" id="{6C4F2AF6-AFCC-9939-79D2-7A1690280168}"/>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5" name="Freeform 94">
              <a:extLst>
                <a:ext uri="{FF2B5EF4-FFF2-40B4-BE49-F238E27FC236}">
                  <a16:creationId xmlns:a16="http://schemas.microsoft.com/office/drawing/2014/main" id="{490FED5B-B21A-98E2-5EE8-71512ACF1723}"/>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6" name="Freeform 95">
              <a:extLst>
                <a:ext uri="{FF2B5EF4-FFF2-40B4-BE49-F238E27FC236}">
                  <a16:creationId xmlns:a16="http://schemas.microsoft.com/office/drawing/2014/main" id="{F3F54A48-FBD1-6597-C96C-B9FED8D3AFB7}"/>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7" name="Freeform 96">
              <a:extLst>
                <a:ext uri="{FF2B5EF4-FFF2-40B4-BE49-F238E27FC236}">
                  <a16:creationId xmlns:a16="http://schemas.microsoft.com/office/drawing/2014/main" id="{F210C79F-E766-B137-A052-F060B344F53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8" name="Freeform 97">
              <a:extLst>
                <a:ext uri="{FF2B5EF4-FFF2-40B4-BE49-F238E27FC236}">
                  <a16:creationId xmlns:a16="http://schemas.microsoft.com/office/drawing/2014/main" id="{80C35B28-2ED2-2755-5AE1-A66F4DFAA8A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9" name="Freeform 98">
              <a:extLst>
                <a:ext uri="{FF2B5EF4-FFF2-40B4-BE49-F238E27FC236}">
                  <a16:creationId xmlns:a16="http://schemas.microsoft.com/office/drawing/2014/main" id="{AB9A3344-4D04-B32F-FD89-AF6F51416BBF}"/>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0" name="Freeform 99">
              <a:extLst>
                <a:ext uri="{FF2B5EF4-FFF2-40B4-BE49-F238E27FC236}">
                  <a16:creationId xmlns:a16="http://schemas.microsoft.com/office/drawing/2014/main" id="{A57EBA0F-BF87-1BB9-24D1-C10C4D753974}"/>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1" name="Freeform 100">
              <a:extLst>
                <a:ext uri="{FF2B5EF4-FFF2-40B4-BE49-F238E27FC236}">
                  <a16:creationId xmlns:a16="http://schemas.microsoft.com/office/drawing/2014/main" id="{A033F54E-11DC-29C2-D514-8B65F590C94D}"/>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2" name="Freeform 101">
              <a:extLst>
                <a:ext uri="{FF2B5EF4-FFF2-40B4-BE49-F238E27FC236}">
                  <a16:creationId xmlns:a16="http://schemas.microsoft.com/office/drawing/2014/main" id="{AE2B9EC8-479D-D5D8-6BCA-057218002C3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3" name="Freeform 102">
              <a:extLst>
                <a:ext uri="{FF2B5EF4-FFF2-40B4-BE49-F238E27FC236}">
                  <a16:creationId xmlns:a16="http://schemas.microsoft.com/office/drawing/2014/main" id="{BDCDC82B-0D9A-2EE4-9B3E-CF599F76034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4" name="Freeform 103">
              <a:extLst>
                <a:ext uri="{FF2B5EF4-FFF2-40B4-BE49-F238E27FC236}">
                  <a16:creationId xmlns:a16="http://schemas.microsoft.com/office/drawing/2014/main" id="{A4AA3840-594E-06FE-0A71-30CE90557E3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5" name="Freeform 104">
              <a:extLst>
                <a:ext uri="{FF2B5EF4-FFF2-40B4-BE49-F238E27FC236}">
                  <a16:creationId xmlns:a16="http://schemas.microsoft.com/office/drawing/2014/main" id="{42ED5282-FA59-F5AF-648F-2A453D9779B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6" name="Freeform 105">
              <a:extLst>
                <a:ext uri="{FF2B5EF4-FFF2-40B4-BE49-F238E27FC236}">
                  <a16:creationId xmlns:a16="http://schemas.microsoft.com/office/drawing/2014/main" id="{11B79E65-E610-34FA-C420-BCF913D122B7}"/>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7" name="Freeform 106">
              <a:extLst>
                <a:ext uri="{FF2B5EF4-FFF2-40B4-BE49-F238E27FC236}">
                  <a16:creationId xmlns:a16="http://schemas.microsoft.com/office/drawing/2014/main" id="{99728ABB-945F-C69B-1928-27FEE400AE9E}"/>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8" name="Freeform 107">
              <a:extLst>
                <a:ext uri="{FF2B5EF4-FFF2-40B4-BE49-F238E27FC236}">
                  <a16:creationId xmlns:a16="http://schemas.microsoft.com/office/drawing/2014/main" id="{D8072CB1-B5CD-9356-A549-AA020ACA7B0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9" name="Freeform 108">
              <a:extLst>
                <a:ext uri="{FF2B5EF4-FFF2-40B4-BE49-F238E27FC236}">
                  <a16:creationId xmlns:a16="http://schemas.microsoft.com/office/drawing/2014/main" id="{E0FA01F9-C391-1654-A89D-D52449152939}"/>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0" name="Freeform 109">
              <a:extLst>
                <a:ext uri="{FF2B5EF4-FFF2-40B4-BE49-F238E27FC236}">
                  <a16:creationId xmlns:a16="http://schemas.microsoft.com/office/drawing/2014/main" id="{AFC130C3-1C07-1667-4EBC-6AD73E51EEB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1" name="Freeform 110">
              <a:extLst>
                <a:ext uri="{FF2B5EF4-FFF2-40B4-BE49-F238E27FC236}">
                  <a16:creationId xmlns:a16="http://schemas.microsoft.com/office/drawing/2014/main" id="{5F88F9D8-EB9C-16EA-CFE3-135920BBC166}"/>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2" name="Freeform 111">
              <a:extLst>
                <a:ext uri="{FF2B5EF4-FFF2-40B4-BE49-F238E27FC236}">
                  <a16:creationId xmlns:a16="http://schemas.microsoft.com/office/drawing/2014/main" id="{4C6C7310-671C-B284-B7F8-A3E8FB1800BF}"/>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3" name="Freeform 112">
              <a:extLst>
                <a:ext uri="{FF2B5EF4-FFF2-40B4-BE49-F238E27FC236}">
                  <a16:creationId xmlns:a16="http://schemas.microsoft.com/office/drawing/2014/main" id="{5F953CD5-5686-8CBA-CBB8-1F26F9018E7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4" name="Freeform 113">
              <a:extLst>
                <a:ext uri="{FF2B5EF4-FFF2-40B4-BE49-F238E27FC236}">
                  <a16:creationId xmlns:a16="http://schemas.microsoft.com/office/drawing/2014/main" id="{7BADDD77-D9A6-8181-B0AC-C6BEFA3E95A1}"/>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5" name="Freeform 114">
              <a:extLst>
                <a:ext uri="{FF2B5EF4-FFF2-40B4-BE49-F238E27FC236}">
                  <a16:creationId xmlns:a16="http://schemas.microsoft.com/office/drawing/2014/main" id="{1A0A3682-B0A9-29FA-1599-3080E9906ABF}"/>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6" name="Freeform 115">
              <a:extLst>
                <a:ext uri="{FF2B5EF4-FFF2-40B4-BE49-F238E27FC236}">
                  <a16:creationId xmlns:a16="http://schemas.microsoft.com/office/drawing/2014/main" id="{0663EA5C-A76E-9895-678B-A2EDB2931AB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7" name="Freeform 116">
              <a:extLst>
                <a:ext uri="{FF2B5EF4-FFF2-40B4-BE49-F238E27FC236}">
                  <a16:creationId xmlns:a16="http://schemas.microsoft.com/office/drawing/2014/main" id="{DAE84B9E-077F-763A-85D3-145EB11C3961}"/>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8" name="Freeform 117">
              <a:extLst>
                <a:ext uri="{FF2B5EF4-FFF2-40B4-BE49-F238E27FC236}">
                  <a16:creationId xmlns:a16="http://schemas.microsoft.com/office/drawing/2014/main" id="{D66DAD28-8608-603E-039D-812413132E2F}"/>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9" name="Freeform 118">
              <a:extLst>
                <a:ext uri="{FF2B5EF4-FFF2-40B4-BE49-F238E27FC236}">
                  <a16:creationId xmlns:a16="http://schemas.microsoft.com/office/drawing/2014/main" id="{37424B85-59D5-ED1B-1E16-A610508AD952}"/>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0" name="Freeform 119">
              <a:extLst>
                <a:ext uri="{FF2B5EF4-FFF2-40B4-BE49-F238E27FC236}">
                  <a16:creationId xmlns:a16="http://schemas.microsoft.com/office/drawing/2014/main" id="{837843F9-878D-7589-15C8-D97EEBFC1D11}"/>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1" name="Freeform 120">
              <a:extLst>
                <a:ext uri="{FF2B5EF4-FFF2-40B4-BE49-F238E27FC236}">
                  <a16:creationId xmlns:a16="http://schemas.microsoft.com/office/drawing/2014/main" id="{C0BDE6A0-10E0-3427-1C7B-EA5E6D644758}"/>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2" name="Freeform 121">
              <a:extLst>
                <a:ext uri="{FF2B5EF4-FFF2-40B4-BE49-F238E27FC236}">
                  <a16:creationId xmlns:a16="http://schemas.microsoft.com/office/drawing/2014/main" id="{B2C9D456-4204-3EF2-46D3-9860E49808C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3" name="Freeform 122">
              <a:extLst>
                <a:ext uri="{FF2B5EF4-FFF2-40B4-BE49-F238E27FC236}">
                  <a16:creationId xmlns:a16="http://schemas.microsoft.com/office/drawing/2014/main" id="{7982399C-C36A-15B5-ACF1-82617BF7A952}"/>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4" name="Freeform 123">
              <a:extLst>
                <a:ext uri="{FF2B5EF4-FFF2-40B4-BE49-F238E27FC236}">
                  <a16:creationId xmlns:a16="http://schemas.microsoft.com/office/drawing/2014/main" id="{1CFF4D0C-089E-70F7-4235-BE74CF1C2815}"/>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5" name="Freeform 124">
              <a:extLst>
                <a:ext uri="{FF2B5EF4-FFF2-40B4-BE49-F238E27FC236}">
                  <a16:creationId xmlns:a16="http://schemas.microsoft.com/office/drawing/2014/main" id="{8731147F-C7BE-5636-9A89-DC61C5FFDD01}"/>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6" name="Freeform 125">
              <a:extLst>
                <a:ext uri="{FF2B5EF4-FFF2-40B4-BE49-F238E27FC236}">
                  <a16:creationId xmlns:a16="http://schemas.microsoft.com/office/drawing/2014/main" id="{A5D3295F-510F-F59C-7C46-1DD2D94E7D89}"/>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7" name="Freeform 126">
              <a:extLst>
                <a:ext uri="{FF2B5EF4-FFF2-40B4-BE49-F238E27FC236}">
                  <a16:creationId xmlns:a16="http://schemas.microsoft.com/office/drawing/2014/main" id="{33ED0707-5D7F-A4AC-5758-7B87830037E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8" name="Freeform 127">
              <a:extLst>
                <a:ext uri="{FF2B5EF4-FFF2-40B4-BE49-F238E27FC236}">
                  <a16:creationId xmlns:a16="http://schemas.microsoft.com/office/drawing/2014/main" id="{6112A6F8-6F9B-B524-5A8C-115DCD59E1AB}"/>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9" name="Freeform 128">
              <a:extLst>
                <a:ext uri="{FF2B5EF4-FFF2-40B4-BE49-F238E27FC236}">
                  <a16:creationId xmlns:a16="http://schemas.microsoft.com/office/drawing/2014/main" id="{71E06284-8328-8C24-1858-B235EA2AC4CD}"/>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0" name="Freeform 129">
              <a:extLst>
                <a:ext uri="{FF2B5EF4-FFF2-40B4-BE49-F238E27FC236}">
                  <a16:creationId xmlns:a16="http://schemas.microsoft.com/office/drawing/2014/main" id="{134E17CD-D47F-B5BB-46C6-C9C8343DC580}"/>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1" name="Freeform 130">
              <a:extLst>
                <a:ext uri="{FF2B5EF4-FFF2-40B4-BE49-F238E27FC236}">
                  <a16:creationId xmlns:a16="http://schemas.microsoft.com/office/drawing/2014/main" id="{6CD04A39-C69A-A9B9-12B3-D1ACCACAD3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2" name="Freeform 131">
              <a:extLst>
                <a:ext uri="{FF2B5EF4-FFF2-40B4-BE49-F238E27FC236}">
                  <a16:creationId xmlns:a16="http://schemas.microsoft.com/office/drawing/2014/main" id="{B168A7EF-2378-97A6-EB9E-5138CF0DEDEF}"/>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3" name="Freeform 132">
              <a:extLst>
                <a:ext uri="{FF2B5EF4-FFF2-40B4-BE49-F238E27FC236}">
                  <a16:creationId xmlns:a16="http://schemas.microsoft.com/office/drawing/2014/main" id="{38F5637D-71F6-10CF-32C5-5EEB7547998C}"/>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4" name="Freeform 133">
              <a:extLst>
                <a:ext uri="{FF2B5EF4-FFF2-40B4-BE49-F238E27FC236}">
                  <a16:creationId xmlns:a16="http://schemas.microsoft.com/office/drawing/2014/main" id="{58455D73-747E-056B-7B38-8A001DF0975A}"/>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5" name="Freeform 134">
              <a:extLst>
                <a:ext uri="{FF2B5EF4-FFF2-40B4-BE49-F238E27FC236}">
                  <a16:creationId xmlns:a16="http://schemas.microsoft.com/office/drawing/2014/main" id="{06C0A3B2-92B9-6A16-B5FF-A74D2F748F22}"/>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6" name="Freeform 135">
              <a:extLst>
                <a:ext uri="{FF2B5EF4-FFF2-40B4-BE49-F238E27FC236}">
                  <a16:creationId xmlns:a16="http://schemas.microsoft.com/office/drawing/2014/main" id="{435AC269-03D3-675D-4C48-08D6CE86D4C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7" name="Freeform 136">
              <a:extLst>
                <a:ext uri="{FF2B5EF4-FFF2-40B4-BE49-F238E27FC236}">
                  <a16:creationId xmlns:a16="http://schemas.microsoft.com/office/drawing/2014/main" id="{EBD5AA58-306D-EB99-32B5-9E4A1640A9D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8" name="Freeform 137">
              <a:extLst>
                <a:ext uri="{FF2B5EF4-FFF2-40B4-BE49-F238E27FC236}">
                  <a16:creationId xmlns:a16="http://schemas.microsoft.com/office/drawing/2014/main" id="{8716CA12-D736-2D47-505A-4E57016A89B2}"/>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9" name="Freeform 138">
              <a:extLst>
                <a:ext uri="{FF2B5EF4-FFF2-40B4-BE49-F238E27FC236}">
                  <a16:creationId xmlns:a16="http://schemas.microsoft.com/office/drawing/2014/main" id="{624491B8-458E-01A7-4909-5893814B8D5F}"/>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0" name="Freeform 139">
              <a:extLst>
                <a:ext uri="{FF2B5EF4-FFF2-40B4-BE49-F238E27FC236}">
                  <a16:creationId xmlns:a16="http://schemas.microsoft.com/office/drawing/2014/main" id="{E039EE44-DAC7-5757-4BF2-EA2A26BEA92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1" name="Freeform 140">
              <a:extLst>
                <a:ext uri="{FF2B5EF4-FFF2-40B4-BE49-F238E27FC236}">
                  <a16:creationId xmlns:a16="http://schemas.microsoft.com/office/drawing/2014/main" id="{609F3D42-1DD6-BD53-022E-9DFCD5048304}"/>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2" name="Freeform 141">
              <a:extLst>
                <a:ext uri="{FF2B5EF4-FFF2-40B4-BE49-F238E27FC236}">
                  <a16:creationId xmlns:a16="http://schemas.microsoft.com/office/drawing/2014/main" id="{7D85F3FA-EB83-8F16-0B69-E6B9D38B8AEE}"/>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3" name="Freeform 142">
              <a:extLst>
                <a:ext uri="{FF2B5EF4-FFF2-40B4-BE49-F238E27FC236}">
                  <a16:creationId xmlns:a16="http://schemas.microsoft.com/office/drawing/2014/main" id="{669A6764-8AC2-FE4D-90C9-15CA00F37E53}"/>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4" name="Freeform 143">
              <a:extLst>
                <a:ext uri="{FF2B5EF4-FFF2-40B4-BE49-F238E27FC236}">
                  <a16:creationId xmlns:a16="http://schemas.microsoft.com/office/drawing/2014/main" id="{821CA983-C5A8-757E-F0A7-A4D987800519}"/>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5" name="Freeform 144">
              <a:extLst>
                <a:ext uri="{FF2B5EF4-FFF2-40B4-BE49-F238E27FC236}">
                  <a16:creationId xmlns:a16="http://schemas.microsoft.com/office/drawing/2014/main" id="{7DB299C9-C10F-6BD1-9AFE-22EF2377298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6" name="Freeform 145">
              <a:extLst>
                <a:ext uri="{FF2B5EF4-FFF2-40B4-BE49-F238E27FC236}">
                  <a16:creationId xmlns:a16="http://schemas.microsoft.com/office/drawing/2014/main" id="{2ECAEEB9-0496-CCEF-13F3-71167F70256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7" name="Freeform 146">
              <a:extLst>
                <a:ext uri="{FF2B5EF4-FFF2-40B4-BE49-F238E27FC236}">
                  <a16:creationId xmlns:a16="http://schemas.microsoft.com/office/drawing/2014/main" id="{222EF5CE-20AB-28AB-F26B-A88E085941B9}"/>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8" name="Freeform 147">
              <a:extLst>
                <a:ext uri="{FF2B5EF4-FFF2-40B4-BE49-F238E27FC236}">
                  <a16:creationId xmlns:a16="http://schemas.microsoft.com/office/drawing/2014/main" id="{0138DB83-A947-E98D-D6E2-0F369DC669DA}"/>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9" name="Freeform 148">
              <a:extLst>
                <a:ext uri="{FF2B5EF4-FFF2-40B4-BE49-F238E27FC236}">
                  <a16:creationId xmlns:a16="http://schemas.microsoft.com/office/drawing/2014/main" id="{B11FF71F-EE8F-61C1-5CBA-D00666980044}"/>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0" name="Freeform 149">
              <a:extLst>
                <a:ext uri="{FF2B5EF4-FFF2-40B4-BE49-F238E27FC236}">
                  <a16:creationId xmlns:a16="http://schemas.microsoft.com/office/drawing/2014/main" id="{C71722CA-EBE9-82B1-621E-306960CB6E02}"/>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1" name="Freeform 150">
              <a:extLst>
                <a:ext uri="{FF2B5EF4-FFF2-40B4-BE49-F238E27FC236}">
                  <a16:creationId xmlns:a16="http://schemas.microsoft.com/office/drawing/2014/main" id="{4C646E80-51C4-039E-FAEC-CAD0F7CA1458}"/>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2" name="Freeform 151">
              <a:extLst>
                <a:ext uri="{FF2B5EF4-FFF2-40B4-BE49-F238E27FC236}">
                  <a16:creationId xmlns:a16="http://schemas.microsoft.com/office/drawing/2014/main" id="{EFB0F54E-128B-5239-A521-2EEBE2D1916A}"/>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3" name="Freeform 152">
              <a:extLst>
                <a:ext uri="{FF2B5EF4-FFF2-40B4-BE49-F238E27FC236}">
                  <a16:creationId xmlns:a16="http://schemas.microsoft.com/office/drawing/2014/main" id="{3A8941A6-7F83-281A-03C0-660FB6AC3DFC}"/>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4" name="Freeform 153">
              <a:extLst>
                <a:ext uri="{FF2B5EF4-FFF2-40B4-BE49-F238E27FC236}">
                  <a16:creationId xmlns:a16="http://schemas.microsoft.com/office/drawing/2014/main" id="{B18D1468-A732-D1A1-DCD9-B2AE4A776E8A}"/>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5" name="Freeform 154">
              <a:extLst>
                <a:ext uri="{FF2B5EF4-FFF2-40B4-BE49-F238E27FC236}">
                  <a16:creationId xmlns:a16="http://schemas.microsoft.com/office/drawing/2014/main" id="{A72D15E5-F3D1-86AD-6923-E1C631250F7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6" name="Freeform 155">
              <a:extLst>
                <a:ext uri="{FF2B5EF4-FFF2-40B4-BE49-F238E27FC236}">
                  <a16:creationId xmlns:a16="http://schemas.microsoft.com/office/drawing/2014/main" id="{D8B9901C-934D-534C-B018-95631FE5E49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7" name="Freeform 156">
              <a:extLst>
                <a:ext uri="{FF2B5EF4-FFF2-40B4-BE49-F238E27FC236}">
                  <a16:creationId xmlns:a16="http://schemas.microsoft.com/office/drawing/2014/main" id="{A30F3CAB-4984-0AAD-0789-9C721786C1B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8" name="Freeform 157">
              <a:extLst>
                <a:ext uri="{FF2B5EF4-FFF2-40B4-BE49-F238E27FC236}">
                  <a16:creationId xmlns:a16="http://schemas.microsoft.com/office/drawing/2014/main" id="{3ABACA79-42B5-5D7D-459A-B644504C7089}"/>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9" name="Freeform 158">
              <a:extLst>
                <a:ext uri="{FF2B5EF4-FFF2-40B4-BE49-F238E27FC236}">
                  <a16:creationId xmlns:a16="http://schemas.microsoft.com/office/drawing/2014/main" id="{5314BA32-099D-5AD2-041E-50CAE1A96419}"/>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0" name="Freeform 159">
              <a:extLst>
                <a:ext uri="{FF2B5EF4-FFF2-40B4-BE49-F238E27FC236}">
                  <a16:creationId xmlns:a16="http://schemas.microsoft.com/office/drawing/2014/main" id="{B6D58FBC-3DC3-EEF8-7A21-2CAE571371E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1" name="Freeform 160">
              <a:extLst>
                <a:ext uri="{FF2B5EF4-FFF2-40B4-BE49-F238E27FC236}">
                  <a16:creationId xmlns:a16="http://schemas.microsoft.com/office/drawing/2014/main" id="{3BCD7C23-EFA9-DD7B-E708-94DD702C4C8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2" name="Freeform 161">
              <a:extLst>
                <a:ext uri="{FF2B5EF4-FFF2-40B4-BE49-F238E27FC236}">
                  <a16:creationId xmlns:a16="http://schemas.microsoft.com/office/drawing/2014/main" id="{35CD32A3-6E53-4DF6-FFF6-ACA214FD714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3" name="Freeform 162">
              <a:extLst>
                <a:ext uri="{FF2B5EF4-FFF2-40B4-BE49-F238E27FC236}">
                  <a16:creationId xmlns:a16="http://schemas.microsoft.com/office/drawing/2014/main" id="{FF920B72-20A0-E030-5EC6-20094CF0EF7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4" name="Freeform 163">
              <a:extLst>
                <a:ext uri="{FF2B5EF4-FFF2-40B4-BE49-F238E27FC236}">
                  <a16:creationId xmlns:a16="http://schemas.microsoft.com/office/drawing/2014/main" id="{9E5EACAF-8340-0440-CFCE-CD483845D926}"/>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5" name="Freeform 164">
              <a:extLst>
                <a:ext uri="{FF2B5EF4-FFF2-40B4-BE49-F238E27FC236}">
                  <a16:creationId xmlns:a16="http://schemas.microsoft.com/office/drawing/2014/main" id="{E324DBAA-B96D-2F3C-08AB-0F24C14D9324}"/>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6" name="Freeform 165">
              <a:extLst>
                <a:ext uri="{FF2B5EF4-FFF2-40B4-BE49-F238E27FC236}">
                  <a16:creationId xmlns:a16="http://schemas.microsoft.com/office/drawing/2014/main" id="{0BAC4BEB-5471-BFC1-84ED-C2287007D220}"/>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7" name="Freeform 166">
              <a:extLst>
                <a:ext uri="{FF2B5EF4-FFF2-40B4-BE49-F238E27FC236}">
                  <a16:creationId xmlns:a16="http://schemas.microsoft.com/office/drawing/2014/main" id="{B5142260-56EC-D969-3DF2-8FFB3A03683F}"/>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8" name="Freeform 167">
              <a:extLst>
                <a:ext uri="{FF2B5EF4-FFF2-40B4-BE49-F238E27FC236}">
                  <a16:creationId xmlns:a16="http://schemas.microsoft.com/office/drawing/2014/main" id="{5E181CF7-9B33-6E89-A038-436D066A7CF7}"/>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grpSp>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a typeface="MS PGothic" panose="020B0600070205080204" pitchFamily="34" charset="-128"/>
            </a:endParaRPr>
          </a:p>
        </p:txBody>
      </p:sp>
      <p:graphicFrame>
        <p:nvGraphicFramePr>
          <p:cNvPr id="4" name="Table 2">
            <a:extLst>
              <a:ext uri="{FF2B5EF4-FFF2-40B4-BE49-F238E27FC236}">
                <a16:creationId xmlns:a16="http://schemas.microsoft.com/office/drawing/2014/main" id="{9C9A8343-95A5-DC82-8064-4F6A16E3E0CF}"/>
              </a:ext>
            </a:extLst>
          </p:cNvPr>
          <p:cNvGraphicFramePr>
            <a:graphicFrameLocks noGrp="1"/>
          </p:cNvGraphicFramePr>
          <p:nvPr>
            <p:extLst>
              <p:ext uri="{D42A27DB-BD31-4B8C-83A1-F6EECF244321}">
                <p14:modId xmlns:p14="http://schemas.microsoft.com/office/powerpoint/2010/main" val="3265254566"/>
              </p:ext>
            </p:extLst>
          </p:nvPr>
        </p:nvGraphicFramePr>
        <p:xfrm>
          <a:off x="327118" y="486103"/>
          <a:ext cx="11601998" cy="6077540"/>
        </p:xfrm>
        <a:graphic>
          <a:graphicData uri="http://schemas.openxmlformats.org/drawingml/2006/table">
            <a:tbl>
              <a:tblPr firstRow="1" bandRow="1">
                <a:tableStyleId>{5C22544A-7EE6-4342-B048-85BDC9FD1C3A}</a:tableStyleId>
              </a:tblPr>
              <a:tblGrid>
                <a:gridCol w="3443214">
                  <a:extLst>
                    <a:ext uri="{9D8B030D-6E8A-4147-A177-3AD203B41FA5}">
                      <a16:colId xmlns:a16="http://schemas.microsoft.com/office/drawing/2014/main" val="602210714"/>
                    </a:ext>
                  </a:extLst>
                </a:gridCol>
                <a:gridCol w="2039696">
                  <a:extLst>
                    <a:ext uri="{9D8B030D-6E8A-4147-A177-3AD203B41FA5}">
                      <a16:colId xmlns:a16="http://schemas.microsoft.com/office/drawing/2014/main" val="3203644497"/>
                    </a:ext>
                  </a:extLst>
                </a:gridCol>
                <a:gridCol w="2039696">
                  <a:extLst>
                    <a:ext uri="{9D8B030D-6E8A-4147-A177-3AD203B41FA5}">
                      <a16:colId xmlns:a16="http://schemas.microsoft.com/office/drawing/2014/main" val="436924813"/>
                    </a:ext>
                  </a:extLst>
                </a:gridCol>
                <a:gridCol w="2039696">
                  <a:extLst>
                    <a:ext uri="{9D8B030D-6E8A-4147-A177-3AD203B41FA5}">
                      <a16:colId xmlns:a16="http://schemas.microsoft.com/office/drawing/2014/main" val="512583516"/>
                    </a:ext>
                  </a:extLst>
                </a:gridCol>
                <a:gridCol w="2039696">
                  <a:extLst>
                    <a:ext uri="{9D8B030D-6E8A-4147-A177-3AD203B41FA5}">
                      <a16:colId xmlns:a16="http://schemas.microsoft.com/office/drawing/2014/main" val="1896848035"/>
                    </a:ext>
                  </a:extLst>
                </a:gridCol>
              </a:tblGrid>
              <a:tr h="916571">
                <a:tc rowSpan="2">
                  <a:txBody>
                    <a:bodyPr/>
                    <a:lstStyle/>
                    <a:p>
                      <a:pPr rtl="0">
                        <a:lnSpc>
                          <a:spcPct val="100000"/>
                        </a:lnSpc>
                      </a:pPr>
                      <a:r>
                        <a:rPr lang="ja-JP" altLang="en-US" sz="2400" b="0" spc="300" dirty="0">
                          <a:solidFill>
                            <a:srgbClr val="001033"/>
                          </a:solidFill>
                          <a:latin typeface="Century Gothic" panose="020B0502020202020204" pitchFamily="34" charset="0"/>
                          <a:ea typeface="MS PGothic" panose="020B0600070205080204" pitchFamily="34" charset="-128"/>
                        </a:rPr>
                        <a:t>基準</a:t>
                      </a:r>
                    </a:p>
                  </a:txBody>
                  <a:tcPr anchor="b">
                    <a:lnL w="12700" cap="flat" cmpd="sng" algn="ctr">
                      <a:noFill/>
                      <a:prstDash val="solid"/>
                      <a:round/>
                      <a:headEnd type="none" w="med" len="med"/>
                      <a:tailEnd type="none" w="med" len="med"/>
                    </a:lnL>
                    <a:lnR w="12700" cap="flat" cmpd="sng" algn="ctr">
                      <a:solidFill>
                        <a:srgbClr val="67A9B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ja-JP" altLang="en-US" sz="1800" b="0" dirty="0">
                          <a:solidFill>
                            <a:schemeClr val="tx1"/>
                          </a:solidFill>
                          <a:latin typeface="Century Gothic" panose="020B0502020202020204" pitchFamily="34" charset="0"/>
                          <a:ea typeface="MS PGothic" panose="020B0600070205080204" pitchFamily="34" charset="-128"/>
                        </a:rPr>
                        <a:t>ソーラー </a:t>
                      </a:r>
                      <a:br>
                        <a:rPr lang="en-US" altLang="ja-JP" sz="1800" b="0" dirty="0">
                          <a:solidFill>
                            <a:schemeClr val="tx1"/>
                          </a:solidFill>
                          <a:latin typeface="Century Gothic" panose="020B0502020202020204" pitchFamily="34" charset="0"/>
                          <a:ea typeface="MS PGothic" panose="020B0600070205080204" pitchFamily="34" charset="-128"/>
                        </a:rPr>
                      </a:br>
                      <a:r>
                        <a:rPr lang="ja-JP" altLang="en-US" sz="1800" b="0" dirty="0">
                          <a:solidFill>
                            <a:schemeClr val="tx1"/>
                          </a:solidFill>
                          <a:latin typeface="Century Gothic" panose="020B0502020202020204" pitchFamily="34" charset="0"/>
                          <a:ea typeface="MS PGothic" panose="020B0600070205080204" pitchFamily="34" charset="-128"/>
                        </a:rPr>
                        <a:t>ステーション</a:t>
                      </a:r>
                    </a:p>
                  </a:txBody>
                  <a:tcPr anchor="ctr">
                    <a:lnL w="12700" cap="flat" cmpd="sng" algn="ctr">
                      <a:solidFill>
                        <a:srgbClr val="67A9B3"/>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ja-JP" altLang="en-US" sz="1800" b="0" dirty="0">
                          <a:solidFill>
                            <a:schemeClr val="tx1"/>
                          </a:solidFill>
                          <a:latin typeface="Century Gothic" panose="020B0502020202020204" pitchFamily="34" charset="0"/>
                          <a:ea typeface="MS PGothic" panose="020B0600070205080204" pitchFamily="34" charset="-128"/>
                        </a:rPr>
                        <a:t>モジュール式</a:t>
                      </a:r>
                      <a:br>
                        <a:rPr lang="en-US" altLang="ja-JP" sz="1800" b="0" dirty="0">
                          <a:solidFill>
                            <a:schemeClr val="tx1"/>
                          </a:solidFill>
                          <a:latin typeface="Century Gothic" panose="020B0502020202020204" pitchFamily="34" charset="0"/>
                          <a:ea typeface="MS PGothic" panose="020B0600070205080204" pitchFamily="34" charset="-128"/>
                        </a:rPr>
                      </a:br>
                      <a:r>
                        <a:rPr lang="ja-JP" altLang="en-US" sz="1800" b="0" dirty="0">
                          <a:solidFill>
                            <a:schemeClr val="tx1"/>
                          </a:solidFill>
                          <a:latin typeface="Century Gothic" panose="020B0502020202020204" pitchFamily="34" charset="0"/>
                          <a:ea typeface="MS PGothic" panose="020B0600070205080204" pitchFamily="34" charset="-128"/>
                        </a:rPr>
                        <a:t>充電ユニット</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ja-JP" altLang="en-US" sz="1800" b="0" dirty="0">
                          <a:solidFill>
                            <a:schemeClr val="tx1"/>
                          </a:solidFill>
                          <a:latin typeface="Century Gothic" panose="020B0502020202020204" pitchFamily="34" charset="0"/>
                          <a:ea typeface="MS PGothic" panose="020B0600070205080204" pitchFamily="34" charset="-128"/>
                        </a:rPr>
                        <a:t>急速充電ハブ</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ja-JP" altLang="en-US" sz="1800" b="0" dirty="0">
                          <a:solidFill>
                            <a:schemeClr val="tx1"/>
                          </a:solidFill>
                          <a:latin typeface="Century Gothic" panose="020B0502020202020204" pitchFamily="34" charset="0"/>
                          <a:ea typeface="MS PGothic" panose="020B0600070205080204" pitchFamily="34" charset="-128"/>
                        </a:rPr>
                        <a:t>モバイル充電ソリューション</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228095432"/>
                  </a:ext>
                </a:extLst>
              </a:tr>
              <a:tr h="274971">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dirty="0">
                          <a:solidFill>
                            <a:srgbClr val="3C636A"/>
                          </a:solidFill>
                          <a:latin typeface="Century Gothic" panose="020B0502020202020204" pitchFamily="34" charset="0"/>
                          <a:ea typeface="MS PGothic" panose="020B0600070205080204" pitchFamily="34" charset="-128"/>
                        </a:rPr>
                        <a:t>値</a:t>
                      </a:r>
                    </a:p>
                  </a:txBody>
                  <a:tcPr anchor="ctr">
                    <a:lnL w="12700" cap="flat" cmpd="sng" algn="ctr">
                      <a:solidFill>
                        <a:srgbClr val="67A9B3"/>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dirty="0">
                          <a:solidFill>
                            <a:srgbClr val="3C636A"/>
                          </a:solidFill>
                          <a:latin typeface="Century Gothic" panose="020B0502020202020204" pitchFamily="34" charset="0"/>
                          <a:ea typeface="MS PGothic" panose="020B0600070205080204" pitchFamily="34" charset="-128"/>
                        </a:rPr>
                        <a:t>値</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dirty="0">
                          <a:solidFill>
                            <a:srgbClr val="3C636A"/>
                          </a:solidFill>
                          <a:latin typeface="Century Gothic" panose="020B0502020202020204" pitchFamily="34" charset="0"/>
                          <a:ea typeface="MS PGothic" panose="020B0600070205080204" pitchFamily="34" charset="-128"/>
                        </a:rPr>
                        <a:t>値</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dirty="0">
                          <a:solidFill>
                            <a:srgbClr val="3C636A"/>
                          </a:solidFill>
                          <a:latin typeface="Century Gothic" panose="020B0502020202020204" pitchFamily="34" charset="0"/>
                          <a:ea typeface="MS PGothic" panose="020B0600070205080204" pitchFamily="34" charset="-128"/>
                        </a:rPr>
                        <a:t>値</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350915962"/>
                  </a:ext>
                </a:extLst>
              </a:tr>
              <a:tr h="429618">
                <a:tc>
                  <a:txBody>
                    <a:bodyPr/>
                    <a:lstStyle/>
                    <a:p>
                      <a:pPr rtl="0">
                        <a:lnSpc>
                          <a:spcPct val="100000"/>
                        </a:lnSpc>
                      </a:pPr>
                      <a:r>
                        <a:rPr lang="ja-JP" altLang="en-US" sz="1600" b="0" dirty="0">
                          <a:solidFill>
                            <a:schemeClr val="tx1"/>
                          </a:solidFill>
                          <a:latin typeface="Century Gothic" panose="020B0502020202020204" pitchFamily="34" charset="0"/>
                          <a:ea typeface="MS PGothic" panose="020B0600070205080204" pitchFamily="34" charset="-128"/>
                        </a:rPr>
                        <a:t>費用対効果</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2000" b="0" i="0" u="none" strike="noStrike" dirty="0">
                          <a:solidFill>
                            <a:srgbClr val="000000"/>
                          </a:solidFill>
                          <a:effectLst/>
                          <a:latin typeface="Century Gothic" panose="020B0502020202020204" pitchFamily="34" charset="0"/>
                          <a:ea typeface="MS PGothic" panose="020B0600070205080204" pitchFamily="34" charset="-128"/>
                        </a:rPr>
                        <a:t>1</a:t>
                      </a: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965858687"/>
                  </a:ext>
                </a:extLst>
              </a:tr>
              <a:tr h="429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latin typeface="Century Gothic" panose="020B0502020202020204" pitchFamily="34" charset="0"/>
                          <a:ea typeface="MS PGothic" panose="020B0600070205080204" pitchFamily="34" charset="-128"/>
                        </a:rPr>
                        <a:t>実行可能性</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0</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0</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00816345"/>
                  </a:ext>
                </a:extLst>
              </a:tr>
              <a:tr h="429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dirty="0">
                          <a:ln>
                            <a:noFill/>
                          </a:ln>
                          <a:solidFill>
                            <a:prstClr val="black"/>
                          </a:solidFill>
                          <a:effectLst/>
                          <a:uLnTx/>
                          <a:uFillTx/>
                          <a:latin typeface="Century Gothic" panose="020B0502020202020204" pitchFamily="34" charset="0"/>
                          <a:ea typeface="MS PGothic" panose="020B0600070205080204" pitchFamily="34" charset="-128"/>
                          <a:cs typeface="+mn-cs"/>
                        </a:rPr>
                        <a:t>顧客満足度</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0</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0</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92502013"/>
                  </a:ext>
                </a:extLst>
              </a:tr>
              <a:tr h="440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dirty="0">
                          <a:ln>
                            <a:noFill/>
                          </a:ln>
                          <a:solidFill>
                            <a:prstClr val="black"/>
                          </a:solidFill>
                          <a:effectLst/>
                          <a:uLnTx/>
                          <a:uFillTx/>
                          <a:latin typeface="Century Gothic" panose="020B0502020202020204" pitchFamily="34" charset="0"/>
                          <a:ea typeface="MS PGothic" panose="020B0600070205080204" pitchFamily="34" charset="-128"/>
                          <a:cs typeface="+mn-cs"/>
                        </a:rPr>
                        <a:t>時間効率性</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0</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0</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0</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699537522"/>
                  </a:ext>
                </a:extLst>
              </a:tr>
              <a:tr h="429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dirty="0">
                          <a:ln>
                            <a:noFill/>
                          </a:ln>
                          <a:solidFill>
                            <a:prstClr val="black"/>
                          </a:solidFill>
                          <a:effectLst/>
                          <a:uLnTx/>
                          <a:uFillTx/>
                          <a:latin typeface="Century Gothic" panose="020B0502020202020204" pitchFamily="34" charset="0"/>
                          <a:ea typeface="MS PGothic" panose="020B0600070205080204" pitchFamily="34" charset="-128"/>
                          <a:cs typeface="+mn-cs"/>
                        </a:rPr>
                        <a:t>拡張性</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0</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0</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3119141191"/>
                  </a:ext>
                </a:extLst>
              </a:tr>
              <a:tr h="429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dirty="0">
                          <a:ln>
                            <a:noFill/>
                          </a:ln>
                          <a:solidFill>
                            <a:prstClr val="black"/>
                          </a:solidFill>
                          <a:effectLst/>
                          <a:uLnTx/>
                          <a:uFillTx/>
                          <a:latin typeface="Century Gothic" panose="020B0502020202020204" pitchFamily="34" charset="0"/>
                          <a:ea typeface="MS PGothic" panose="020B0600070205080204" pitchFamily="34" charset="-128"/>
                          <a:cs typeface="+mn-cs"/>
                        </a:rPr>
                        <a:t>持続可能性</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11561401"/>
                  </a:ext>
                </a:extLst>
              </a:tr>
              <a:tr h="429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dirty="0">
                          <a:ln>
                            <a:noFill/>
                          </a:ln>
                          <a:solidFill>
                            <a:prstClr val="black"/>
                          </a:solidFill>
                          <a:effectLst/>
                          <a:uLnTx/>
                          <a:uFillTx/>
                          <a:latin typeface="Century Gothic" panose="020B0502020202020204" pitchFamily="34" charset="0"/>
                          <a:ea typeface="MS PGothic" panose="020B0600070205080204" pitchFamily="34" charset="-128"/>
                          <a:cs typeface="+mn-cs"/>
                        </a:rPr>
                        <a:t>革新</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0</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94209273"/>
                  </a:ext>
                </a:extLst>
              </a:tr>
              <a:tr h="440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dirty="0">
                          <a:ln>
                            <a:noFill/>
                          </a:ln>
                          <a:solidFill>
                            <a:prstClr val="black"/>
                          </a:solidFill>
                          <a:effectLst/>
                          <a:uLnTx/>
                          <a:uFillTx/>
                          <a:latin typeface="Century Gothic" panose="020B0502020202020204" pitchFamily="34" charset="0"/>
                          <a:ea typeface="MS PGothic" panose="020B0600070205080204" pitchFamily="34" charset="-128"/>
                          <a:cs typeface="+mn-cs"/>
                        </a:rPr>
                        <a:t>リスク削減</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0</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390668724"/>
                  </a:ext>
                </a:extLst>
              </a:tr>
              <a:tr h="429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dirty="0">
                          <a:ln>
                            <a:noFill/>
                          </a:ln>
                          <a:solidFill>
                            <a:prstClr val="black"/>
                          </a:solidFill>
                          <a:effectLst/>
                          <a:uLnTx/>
                          <a:uFillTx/>
                          <a:latin typeface="Century Gothic" panose="020B0502020202020204" pitchFamily="34" charset="0"/>
                          <a:ea typeface="MS PGothic" panose="020B0600070205080204" pitchFamily="34" charset="-128"/>
                          <a:cs typeface="+mn-cs"/>
                        </a:rPr>
                        <a:t>コンプライアンス</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0</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0</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0</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99392616"/>
                  </a:ext>
                </a:extLst>
              </a:tr>
              <a:tr h="429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dirty="0">
                          <a:ln>
                            <a:noFill/>
                          </a:ln>
                          <a:solidFill>
                            <a:prstClr val="black"/>
                          </a:solidFill>
                          <a:effectLst/>
                          <a:uLnTx/>
                          <a:uFillTx/>
                          <a:latin typeface="Century Gothic" panose="020B0502020202020204" pitchFamily="34" charset="0"/>
                          <a:ea typeface="MS PGothic" panose="020B0600070205080204" pitchFamily="34" charset="-128"/>
                          <a:cs typeface="+mn-cs"/>
                        </a:rPr>
                        <a:t>市場競争力</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-1</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r>
                        <a:rPr lang="en-US" altLang="ja-JP" sz="2000" b="0" i="0" u="none" strike="noStrike">
                          <a:solidFill>
                            <a:srgbClr val="000000"/>
                          </a:solidFill>
                          <a:effectLst/>
                          <a:latin typeface="Century Gothic" panose="020B0502020202020204" pitchFamily="34" charset="0"/>
                          <a:ea typeface="MS PGothic" panose="020B0600070205080204" pitchFamily="34" charset="-128"/>
                        </a:rPr>
                        <a:t>0</a:t>
                      </a:r>
                      <a:endParaRPr lang="en-US" altLang="ja-JP"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34152558"/>
                  </a:ext>
                </a:extLst>
              </a:tr>
              <a:tr h="56782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600" b="0" spc="0" dirty="0">
                          <a:solidFill>
                            <a:srgbClr val="001033"/>
                          </a:solidFill>
                          <a:latin typeface="Century Gothic" panose="020B0502020202020204" pitchFamily="34" charset="0"/>
                          <a:ea typeface="MS PGothic" panose="020B0600070205080204" pitchFamily="34" charset="-128"/>
                        </a:rPr>
                        <a:t>合計スコア</a:t>
                      </a: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2400" b="0" i="0" u="none" strike="noStrike">
                          <a:solidFill>
                            <a:schemeClr val="bg1"/>
                          </a:solidFill>
                          <a:effectLst/>
                          <a:latin typeface="Century Gothic" panose="020B0502020202020204" pitchFamily="34" charset="0"/>
                          <a:ea typeface="MS PGothic" panose="020B0600070205080204" pitchFamily="34" charset="-128"/>
                        </a:rPr>
                        <a:t>3</a:t>
                      </a:r>
                      <a:endParaRPr lang="en-US" altLang="ja-JP" sz="2400" b="0" i="0" u="none" strike="noStrike" dirty="0">
                        <a:solidFill>
                          <a:schemeClr val="bg1"/>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001033"/>
                    </a:solidFill>
                  </a:tcPr>
                </a:tc>
                <a:tc>
                  <a:txBody>
                    <a:bodyPr/>
                    <a:lstStyle/>
                    <a:p>
                      <a:pPr algn="ctr" rtl="0" fontAlgn="ctr"/>
                      <a:r>
                        <a:rPr lang="en-US" altLang="ja-JP" sz="2400" b="0" i="0" u="none" strike="noStrike">
                          <a:solidFill>
                            <a:schemeClr val="bg1"/>
                          </a:solidFill>
                          <a:effectLst/>
                          <a:latin typeface="Century Gothic" panose="020B0502020202020204" pitchFamily="34" charset="0"/>
                          <a:ea typeface="MS PGothic" panose="020B0600070205080204" pitchFamily="34" charset="-128"/>
                        </a:rPr>
                        <a:t>5</a:t>
                      </a:r>
                      <a:endParaRPr lang="en-US" altLang="ja-JP" sz="2400" b="0" i="0" u="none" strike="noStrike" dirty="0">
                        <a:solidFill>
                          <a:schemeClr val="bg1"/>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43A5B3"/>
                    </a:solidFill>
                  </a:tcPr>
                </a:tc>
                <a:tc>
                  <a:txBody>
                    <a:bodyPr/>
                    <a:lstStyle/>
                    <a:p>
                      <a:pPr algn="ctr" rtl="0" fontAlgn="ctr"/>
                      <a:r>
                        <a:rPr lang="en-US" altLang="ja-JP" sz="2400" b="0" i="0" u="none" strike="noStrike">
                          <a:solidFill>
                            <a:schemeClr val="bg1"/>
                          </a:solidFill>
                          <a:effectLst/>
                          <a:latin typeface="Century Gothic" panose="020B0502020202020204" pitchFamily="34" charset="0"/>
                          <a:ea typeface="MS PGothic" panose="020B0600070205080204" pitchFamily="34" charset="-128"/>
                        </a:rPr>
                        <a:t>-2</a:t>
                      </a:r>
                      <a:endParaRPr lang="en-US" altLang="ja-JP" sz="2400" b="0" i="0" u="none" strike="noStrike" dirty="0">
                        <a:solidFill>
                          <a:schemeClr val="bg1"/>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001033"/>
                    </a:solidFill>
                  </a:tcPr>
                </a:tc>
                <a:tc>
                  <a:txBody>
                    <a:bodyPr/>
                    <a:lstStyle/>
                    <a:p>
                      <a:pPr algn="ctr" rtl="0" fontAlgn="ctr"/>
                      <a:r>
                        <a:rPr lang="en-US" altLang="ja-JP" sz="2400" b="0" i="0" u="none" strike="noStrike" dirty="0">
                          <a:solidFill>
                            <a:schemeClr val="bg1"/>
                          </a:solidFill>
                          <a:effectLst/>
                          <a:latin typeface="Century Gothic" panose="020B0502020202020204" pitchFamily="34" charset="0"/>
                          <a:ea typeface="MS PGothic" panose="020B0600070205080204" pitchFamily="34" charset="-128"/>
                        </a:rPr>
                        <a:t>3</a:t>
                      </a: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001033"/>
                    </a:solidFill>
                  </a:tcPr>
                </a:tc>
                <a:extLst>
                  <a:ext uri="{0D108BD9-81ED-4DB2-BD59-A6C34878D82A}">
                    <a16:rowId xmlns:a16="http://schemas.microsoft.com/office/drawing/2014/main" val="674243937"/>
                  </a:ext>
                </a:extLst>
              </a:tr>
            </a:tbl>
          </a:graphicData>
        </a:graphic>
      </p:graphicFrame>
      <p:sp>
        <p:nvSpPr>
          <p:cNvPr id="33" name="Rectangle 32">
            <a:extLst>
              <a:ext uri="{FF2B5EF4-FFF2-40B4-BE49-F238E27FC236}">
                <a16:creationId xmlns:a16="http://schemas.microsoft.com/office/drawing/2014/main" id="{AAAE2ED4-5D6D-A70A-9F67-DA914A889772}"/>
              </a:ext>
            </a:extLst>
          </p:cNvPr>
          <p:cNvSpPr/>
          <p:nvPr/>
        </p:nvSpPr>
        <p:spPr>
          <a:xfrm>
            <a:off x="-4905" y="75156"/>
            <a:ext cx="2320625" cy="10338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pPr rtl="0"/>
            <a:r>
              <a:rPr lang="ja-JP" altLang="en-US" sz="3600" kern="100" dirty="0">
                <a:solidFill>
                  <a:srgbClr val="3C636A"/>
                </a:solidFill>
                <a:latin typeface="Courier"/>
                <a:ea typeface="MS PGothic" panose="020B0600070205080204" pitchFamily="34" charset="-128"/>
                <a:cs typeface="Times New Roman" panose="02020603050405020304" pitchFamily="18" charset="0"/>
              </a:rPr>
              <a:t>ピュー </a:t>
            </a:r>
            <a:br>
              <a:rPr lang="en-US" altLang="ja-JP" sz="3600" kern="100" dirty="0">
                <a:solidFill>
                  <a:srgbClr val="3C636A"/>
                </a:solidFill>
                <a:latin typeface="Courier"/>
                <a:ea typeface="MS PGothic" panose="020B0600070205080204" pitchFamily="34" charset="-128"/>
                <a:cs typeface="Times New Roman" panose="02020603050405020304" pitchFamily="18" charset="0"/>
              </a:rPr>
            </a:br>
            <a:r>
              <a:rPr lang="ja-JP" altLang="en-US" sz="3600" kern="100" dirty="0">
                <a:solidFill>
                  <a:srgbClr val="3C636A"/>
                </a:solidFill>
                <a:latin typeface="Courier"/>
                <a:ea typeface="MS PGothic" panose="020B0600070205080204" pitchFamily="34" charset="-128"/>
                <a:cs typeface="Times New Roman" panose="02020603050405020304" pitchFamily="18" charset="0"/>
              </a:rPr>
              <a:t>マトリクス</a:t>
            </a:r>
          </a:p>
        </p:txBody>
      </p:sp>
      <p:grpSp>
        <p:nvGrpSpPr>
          <p:cNvPr id="35" name="Group 34">
            <a:extLst>
              <a:ext uri="{FF2B5EF4-FFF2-40B4-BE49-F238E27FC236}">
                <a16:creationId xmlns:a16="http://schemas.microsoft.com/office/drawing/2014/main" id="{C3B15B44-BD7B-6AE2-C991-651DE2DEAB1B}"/>
              </a:ext>
            </a:extLst>
          </p:cNvPr>
          <p:cNvGrpSpPr/>
          <p:nvPr/>
        </p:nvGrpSpPr>
        <p:grpSpPr>
          <a:xfrm>
            <a:off x="7329572" y="5930951"/>
            <a:ext cx="763072" cy="763072"/>
            <a:chOff x="5798507" y="3128375"/>
            <a:chExt cx="2229633" cy="2229633"/>
          </a:xfrm>
        </p:grpSpPr>
        <p:sp>
          <p:nvSpPr>
            <p:cNvPr id="36" name="Oval 35">
              <a:extLst>
                <a:ext uri="{FF2B5EF4-FFF2-40B4-BE49-F238E27FC236}">
                  <a16:creationId xmlns:a16="http://schemas.microsoft.com/office/drawing/2014/main" id="{924FE337-DF58-0FF8-1A02-C829BF8DAD6D}"/>
                </a:ext>
              </a:extLst>
            </p:cNvPr>
            <p:cNvSpPr/>
            <p:nvPr/>
          </p:nvSpPr>
          <p:spPr>
            <a:xfrm>
              <a:off x="5798507" y="3128375"/>
              <a:ext cx="2229633" cy="2229633"/>
            </a:xfrm>
            <a:prstGeom prst="ellipse">
              <a:avLst/>
            </a:prstGeom>
            <a:gradFill flip="none" rotWithShape="1">
              <a:gsLst>
                <a:gs pos="14000">
                  <a:srgbClr val="FFC000"/>
                </a:gs>
                <a:gs pos="91000">
                  <a:srgbClr val="A13427"/>
                </a:gs>
                <a:gs pos="69000">
                  <a:schemeClr val="accent2"/>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MS PGothic" panose="020B0600070205080204" pitchFamily="34" charset="-128"/>
              </a:endParaRPr>
            </a:p>
          </p:txBody>
        </p:sp>
        <p:grpSp>
          <p:nvGrpSpPr>
            <p:cNvPr id="39" name="Group 38">
              <a:extLst>
                <a:ext uri="{FF2B5EF4-FFF2-40B4-BE49-F238E27FC236}">
                  <a16:creationId xmlns:a16="http://schemas.microsoft.com/office/drawing/2014/main" id="{87EC44BF-278D-8472-C9B8-EEAAE80482B1}"/>
                </a:ext>
              </a:extLst>
            </p:cNvPr>
            <p:cNvGrpSpPr/>
            <p:nvPr/>
          </p:nvGrpSpPr>
          <p:grpSpPr>
            <a:xfrm>
              <a:off x="5906969" y="3236878"/>
              <a:ext cx="1999080" cy="1999002"/>
              <a:chOff x="5916208" y="3249208"/>
              <a:chExt cx="2012708" cy="2012629"/>
            </a:xfrm>
          </p:grpSpPr>
          <p:sp>
            <p:nvSpPr>
              <p:cNvPr id="40" name="Freeform 39">
                <a:extLst>
                  <a:ext uri="{FF2B5EF4-FFF2-40B4-BE49-F238E27FC236}">
                    <a16:creationId xmlns:a16="http://schemas.microsoft.com/office/drawing/2014/main" id="{0AA2203A-AA6D-6A66-BC17-266E04F95D31}"/>
                  </a:ext>
                </a:extLst>
              </p:cNvPr>
              <p:cNvSpPr/>
              <p:nvPr/>
            </p:nvSpPr>
            <p:spPr>
              <a:xfrm>
                <a:off x="6326023" y="3838427"/>
                <a:ext cx="1193828" cy="834140"/>
              </a:xfrm>
              <a:custGeom>
                <a:avLst/>
                <a:gdLst>
                  <a:gd name="connsiteX0" fmla="*/ 421248 w 1193828"/>
                  <a:gd name="connsiteY0" fmla="*/ 834141 h 834140"/>
                  <a:gd name="connsiteX1" fmla="*/ 390468 w 1193828"/>
                  <a:gd name="connsiteY1" fmla="*/ 820950 h 834140"/>
                  <a:gd name="connsiteX2" fmla="*/ 13191 w 1193828"/>
                  <a:gd name="connsiteY2" fmla="*/ 456865 h 834140"/>
                  <a:gd name="connsiteX3" fmla="*/ 13191 w 1193828"/>
                  <a:gd name="connsiteY3" fmla="*/ 395305 h 834140"/>
                  <a:gd name="connsiteX4" fmla="*/ 74752 w 1193828"/>
                  <a:gd name="connsiteY4" fmla="*/ 395305 h 834140"/>
                  <a:gd name="connsiteX5" fmla="*/ 421248 w 1193828"/>
                  <a:gd name="connsiteY5" fmla="*/ 733006 h 834140"/>
                  <a:gd name="connsiteX6" fmla="*/ 1119077 w 1193828"/>
                  <a:gd name="connsiteY6" fmla="*/ 13191 h 834140"/>
                  <a:gd name="connsiteX7" fmla="*/ 1180637 w 1193828"/>
                  <a:gd name="connsiteY7" fmla="*/ 13191 h 834140"/>
                  <a:gd name="connsiteX8" fmla="*/ 1180637 w 1193828"/>
                  <a:gd name="connsiteY8" fmla="*/ 74752 h 834140"/>
                  <a:gd name="connsiteX9" fmla="*/ 452028 w 1193828"/>
                  <a:gd name="connsiteY9" fmla="*/ 820510 h 834140"/>
                  <a:gd name="connsiteX10" fmla="*/ 421248 w 1193828"/>
                  <a:gd name="connsiteY10" fmla="*/ 833701 h 834140"/>
                  <a:gd name="connsiteX11" fmla="*/ 421248 w 1193828"/>
                  <a:gd name="connsiteY11" fmla="*/ 833701 h 83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3828" h="834140">
                    <a:moveTo>
                      <a:pt x="421248" y="834141"/>
                    </a:moveTo>
                    <a:cubicBezTo>
                      <a:pt x="408056" y="834141"/>
                      <a:pt x="399262" y="829744"/>
                      <a:pt x="390468" y="820950"/>
                    </a:cubicBezTo>
                    <a:lnTo>
                      <a:pt x="13191" y="456865"/>
                    </a:lnTo>
                    <a:cubicBezTo>
                      <a:pt x="-4397" y="439276"/>
                      <a:pt x="-4397" y="412893"/>
                      <a:pt x="13191" y="395305"/>
                    </a:cubicBezTo>
                    <a:cubicBezTo>
                      <a:pt x="30780" y="377716"/>
                      <a:pt x="57163" y="377716"/>
                      <a:pt x="74752" y="395305"/>
                    </a:cubicBezTo>
                    <a:lnTo>
                      <a:pt x="421248" y="733006"/>
                    </a:lnTo>
                    <a:lnTo>
                      <a:pt x="1119077" y="13191"/>
                    </a:lnTo>
                    <a:cubicBezTo>
                      <a:pt x="1136665" y="-4397"/>
                      <a:pt x="1163048" y="-4397"/>
                      <a:pt x="1180637" y="13191"/>
                    </a:cubicBezTo>
                    <a:cubicBezTo>
                      <a:pt x="1198226" y="30780"/>
                      <a:pt x="1198226" y="57163"/>
                      <a:pt x="1180637" y="74752"/>
                    </a:cubicBezTo>
                    <a:lnTo>
                      <a:pt x="452028" y="820510"/>
                    </a:lnTo>
                    <a:cubicBezTo>
                      <a:pt x="443234" y="829304"/>
                      <a:pt x="434439" y="833701"/>
                      <a:pt x="421248" y="833701"/>
                    </a:cubicBezTo>
                    <a:lnTo>
                      <a:pt x="421248" y="833701"/>
                    </a:lnTo>
                    <a:close/>
                  </a:path>
                </a:pathLst>
              </a:custGeom>
              <a:solidFill>
                <a:schemeClr val="bg1"/>
              </a:solidFill>
              <a:ln w="15875" cap="flat">
                <a:solidFill>
                  <a:schemeClr val="bg1"/>
                </a:solidFill>
                <a:prstDash val="solid"/>
                <a:miter/>
              </a:ln>
              <a:effectLst>
                <a:outerShdw blurRad="50800" dist="38100" dir="2700000" algn="tl" rotWithShape="0">
                  <a:srgbClr val="A13427">
                    <a:alpha val="40000"/>
                  </a:srgbClr>
                </a:outerShdw>
              </a:effectLst>
            </p:spPr>
            <p:txBody>
              <a:bodyPr rtlCol="0" anchor="ctr"/>
              <a:lstStyle/>
              <a:p>
                <a:endParaRPr lang="en-US">
                  <a:latin typeface="Calibri" panose="020F0502020204030204" pitchFamily="34" charset="0"/>
                  <a:ea typeface="MS PGothic" panose="020B0600070205080204" pitchFamily="34" charset="-128"/>
                </a:endParaRPr>
              </a:p>
            </p:txBody>
          </p:sp>
          <p:sp>
            <p:nvSpPr>
              <p:cNvPr id="42" name="Freeform 41">
                <a:extLst>
                  <a:ext uri="{FF2B5EF4-FFF2-40B4-BE49-F238E27FC236}">
                    <a16:creationId xmlns:a16="http://schemas.microsoft.com/office/drawing/2014/main" id="{3EE70B86-F902-4569-0E73-0C801E204420}"/>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43" name="Freeform 42">
                <a:extLst>
                  <a:ext uri="{FF2B5EF4-FFF2-40B4-BE49-F238E27FC236}">
                    <a16:creationId xmlns:a16="http://schemas.microsoft.com/office/drawing/2014/main" id="{6DCC0776-2F45-8663-3496-5F3C9A95331E}"/>
                  </a:ext>
                </a:extLst>
              </p:cNvPr>
              <p:cNvSpPr/>
              <p:nvPr/>
            </p:nvSpPr>
            <p:spPr>
              <a:xfrm>
                <a:off x="5916208" y="3249208"/>
                <a:ext cx="2006863" cy="2006863"/>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grpSp>
      </p:grpSp>
      <p:grpSp>
        <p:nvGrpSpPr>
          <p:cNvPr id="2" name="Group 1">
            <a:extLst>
              <a:ext uri="{FF2B5EF4-FFF2-40B4-BE49-F238E27FC236}">
                <a16:creationId xmlns:a16="http://schemas.microsoft.com/office/drawing/2014/main" id="{34D45618-C4F6-DC79-A47C-EB531CCA757C}"/>
              </a:ext>
            </a:extLst>
          </p:cNvPr>
          <p:cNvGrpSpPr/>
          <p:nvPr/>
        </p:nvGrpSpPr>
        <p:grpSpPr>
          <a:xfrm>
            <a:off x="3619679" y="384004"/>
            <a:ext cx="369512" cy="369512"/>
            <a:chOff x="5798507" y="3128375"/>
            <a:chExt cx="2229633" cy="2229633"/>
          </a:xfrm>
        </p:grpSpPr>
        <p:sp>
          <p:nvSpPr>
            <p:cNvPr id="3" name="Oval 2">
              <a:extLst>
                <a:ext uri="{FF2B5EF4-FFF2-40B4-BE49-F238E27FC236}">
                  <a16:creationId xmlns:a16="http://schemas.microsoft.com/office/drawing/2014/main" id="{F12F21E1-E993-5149-49BE-47F06C05761E}"/>
                </a:ext>
              </a:extLst>
            </p:cNvPr>
            <p:cNvSpPr/>
            <p:nvPr/>
          </p:nvSpPr>
          <p:spPr>
            <a:xfrm>
              <a:off x="5798507" y="3128375"/>
              <a:ext cx="2229633" cy="2229633"/>
            </a:xfrm>
            <a:prstGeom prst="ellipse">
              <a:avLst/>
            </a:prstGeom>
            <a:gradFill flip="none" rotWithShape="1">
              <a:gsLst>
                <a:gs pos="93000">
                  <a:srgbClr val="C9DAB2"/>
                </a:gs>
                <a:gs pos="28000">
                  <a:srgbClr val="3C636A"/>
                </a:gs>
                <a:gs pos="68000">
                  <a:srgbClr val="67A9B3"/>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n-US" altLang="ja-JP" sz="200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rPr>
                <a:t>1</a:t>
              </a:r>
              <a:endParaRPr lang="en-US" altLang="ja-JP" sz="2000" dirty="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endParaRPr>
            </a:p>
          </p:txBody>
        </p:sp>
        <p:grpSp>
          <p:nvGrpSpPr>
            <p:cNvPr id="5" name="Group 4">
              <a:extLst>
                <a:ext uri="{FF2B5EF4-FFF2-40B4-BE49-F238E27FC236}">
                  <a16:creationId xmlns:a16="http://schemas.microsoft.com/office/drawing/2014/main" id="{4E5B8E1E-E237-1F56-C2A7-D0432BB2C240}"/>
                </a:ext>
              </a:extLst>
            </p:cNvPr>
            <p:cNvGrpSpPr/>
            <p:nvPr/>
          </p:nvGrpSpPr>
          <p:grpSpPr>
            <a:xfrm>
              <a:off x="5958070" y="3284515"/>
              <a:ext cx="1947982" cy="1951358"/>
              <a:chOff x="5967655" y="3297174"/>
              <a:chExt cx="1961261" cy="1964663"/>
            </a:xfrm>
          </p:grpSpPr>
          <p:sp>
            <p:nvSpPr>
              <p:cNvPr id="8" name="Freeform 7">
                <a:extLst>
                  <a:ext uri="{FF2B5EF4-FFF2-40B4-BE49-F238E27FC236}">
                    <a16:creationId xmlns:a16="http://schemas.microsoft.com/office/drawing/2014/main" id="{68E2A549-A230-878A-B751-AD1633E6C747}"/>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sp>
            <p:nvSpPr>
              <p:cNvPr id="9" name="Freeform 8">
                <a:extLst>
                  <a:ext uri="{FF2B5EF4-FFF2-40B4-BE49-F238E27FC236}">
                    <a16:creationId xmlns:a16="http://schemas.microsoft.com/office/drawing/2014/main" id="{97A7F06A-9494-DC27-3406-14E6B22A7C76}"/>
                  </a:ext>
                </a:extLst>
              </p:cNvPr>
              <p:cNvSpPr/>
              <p:nvPr/>
            </p:nvSpPr>
            <p:spPr>
              <a:xfrm>
                <a:off x="5974064" y="3297174"/>
                <a:ext cx="1888730" cy="1888736"/>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grpSp>
      </p:grpSp>
      <p:grpSp>
        <p:nvGrpSpPr>
          <p:cNvPr id="11" name="Group 10">
            <a:extLst>
              <a:ext uri="{FF2B5EF4-FFF2-40B4-BE49-F238E27FC236}">
                <a16:creationId xmlns:a16="http://schemas.microsoft.com/office/drawing/2014/main" id="{6404FCE6-2EEE-2914-8BE3-03692566FE5C}"/>
              </a:ext>
            </a:extLst>
          </p:cNvPr>
          <p:cNvGrpSpPr/>
          <p:nvPr/>
        </p:nvGrpSpPr>
        <p:grpSpPr>
          <a:xfrm>
            <a:off x="5686964" y="384004"/>
            <a:ext cx="369512" cy="369512"/>
            <a:chOff x="5798507" y="3128375"/>
            <a:chExt cx="2229633" cy="2229633"/>
          </a:xfrm>
        </p:grpSpPr>
        <p:sp>
          <p:nvSpPr>
            <p:cNvPr id="12" name="Oval 11">
              <a:extLst>
                <a:ext uri="{FF2B5EF4-FFF2-40B4-BE49-F238E27FC236}">
                  <a16:creationId xmlns:a16="http://schemas.microsoft.com/office/drawing/2014/main" id="{1A1FC7A9-46F6-FA00-71FC-DB64471FBD02}"/>
                </a:ext>
              </a:extLst>
            </p:cNvPr>
            <p:cNvSpPr/>
            <p:nvPr/>
          </p:nvSpPr>
          <p:spPr>
            <a:xfrm>
              <a:off x="5798507" y="3128375"/>
              <a:ext cx="2229633" cy="2229633"/>
            </a:xfrm>
            <a:prstGeom prst="ellipse">
              <a:avLst/>
            </a:prstGeom>
            <a:gradFill flip="none" rotWithShape="1">
              <a:gsLst>
                <a:gs pos="93000">
                  <a:srgbClr val="C9DAB2"/>
                </a:gs>
                <a:gs pos="28000">
                  <a:srgbClr val="3C636A"/>
                </a:gs>
                <a:gs pos="68000">
                  <a:srgbClr val="67A9B3"/>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n-US" altLang="ja-JP" sz="200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rPr>
                <a:t>2</a:t>
              </a:r>
              <a:endParaRPr lang="en-US" altLang="ja-JP" sz="2000" dirty="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endParaRPr>
            </a:p>
          </p:txBody>
        </p:sp>
        <p:grpSp>
          <p:nvGrpSpPr>
            <p:cNvPr id="13" name="Group 12">
              <a:extLst>
                <a:ext uri="{FF2B5EF4-FFF2-40B4-BE49-F238E27FC236}">
                  <a16:creationId xmlns:a16="http://schemas.microsoft.com/office/drawing/2014/main" id="{D1717C62-5092-CD09-688B-43A9D41933D4}"/>
                </a:ext>
              </a:extLst>
            </p:cNvPr>
            <p:cNvGrpSpPr/>
            <p:nvPr/>
          </p:nvGrpSpPr>
          <p:grpSpPr>
            <a:xfrm>
              <a:off x="5958070" y="3284515"/>
              <a:ext cx="1947982" cy="1951358"/>
              <a:chOff x="5967655" y="3297174"/>
              <a:chExt cx="1961261" cy="1964663"/>
            </a:xfrm>
          </p:grpSpPr>
          <p:sp>
            <p:nvSpPr>
              <p:cNvPr id="14" name="Freeform 13">
                <a:extLst>
                  <a:ext uri="{FF2B5EF4-FFF2-40B4-BE49-F238E27FC236}">
                    <a16:creationId xmlns:a16="http://schemas.microsoft.com/office/drawing/2014/main" id="{B74975FB-4058-B270-2819-F642891B89C2}"/>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sp>
            <p:nvSpPr>
              <p:cNvPr id="15" name="Freeform 14">
                <a:extLst>
                  <a:ext uri="{FF2B5EF4-FFF2-40B4-BE49-F238E27FC236}">
                    <a16:creationId xmlns:a16="http://schemas.microsoft.com/office/drawing/2014/main" id="{4EA78E37-425A-B8DB-9EF1-704AF0C6D667}"/>
                  </a:ext>
                </a:extLst>
              </p:cNvPr>
              <p:cNvSpPr/>
              <p:nvPr/>
            </p:nvSpPr>
            <p:spPr>
              <a:xfrm>
                <a:off x="5974064" y="3297174"/>
                <a:ext cx="1888730" cy="1888736"/>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grpSp>
      </p:grpSp>
      <p:grpSp>
        <p:nvGrpSpPr>
          <p:cNvPr id="16" name="Group 15">
            <a:extLst>
              <a:ext uri="{FF2B5EF4-FFF2-40B4-BE49-F238E27FC236}">
                <a16:creationId xmlns:a16="http://schemas.microsoft.com/office/drawing/2014/main" id="{7A011DB1-BB6E-0CF1-D5FA-9667A73049A8}"/>
              </a:ext>
            </a:extLst>
          </p:cNvPr>
          <p:cNvGrpSpPr/>
          <p:nvPr/>
        </p:nvGrpSpPr>
        <p:grpSpPr>
          <a:xfrm>
            <a:off x="7754249" y="384004"/>
            <a:ext cx="369512" cy="369512"/>
            <a:chOff x="5798507" y="3128375"/>
            <a:chExt cx="2229633" cy="2229633"/>
          </a:xfrm>
        </p:grpSpPr>
        <p:sp>
          <p:nvSpPr>
            <p:cNvPr id="17" name="Oval 16">
              <a:extLst>
                <a:ext uri="{FF2B5EF4-FFF2-40B4-BE49-F238E27FC236}">
                  <a16:creationId xmlns:a16="http://schemas.microsoft.com/office/drawing/2014/main" id="{BD2A54EC-8452-447F-31A2-6318DBA7D097}"/>
                </a:ext>
              </a:extLst>
            </p:cNvPr>
            <p:cNvSpPr/>
            <p:nvPr/>
          </p:nvSpPr>
          <p:spPr>
            <a:xfrm>
              <a:off x="5798507" y="3128375"/>
              <a:ext cx="2229633" cy="2229633"/>
            </a:xfrm>
            <a:prstGeom prst="ellipse">
              <a:avLst/>
            </a:prstGeom>
            <a:gradFill flip="none" rotWithShape="1">
              <a:gsLst>
                <a:gs pos="93000">
                  <a:srgbClr val="C9DAB2"/>
                </a:gs>
                <a:gs pos="28000">
                  <a:srgbClr val="3C636A"/>
                </a:gs>
                <a:gs pos="68000">
                  <a:srgbClr val="67A9B3"/>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n-US" altLang="ja-JP" sz="200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rPr>
                <a:t>3</a:t>
              </a:r>
              <a:endParaRPr lang="en-US" altLang="ja-JP" sz="2000" dirty="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endParaRPr>
            </a:p>
          </p:txBody>
        </p:sp>
        <p:grpSp>
          <p:nvGrpSpPr>
            <p:cNvPr id="18" name="Group 17">
              <a:extLst>
                <a:ext uri="{FF2B5EF4-FFF2-40B4-BE49-F238E27FC236}">
                  <a16:creationId xmlns:a16="http://schemas.microsoft.com/office/drawing/2014/main" id="{B8A57305-B977-04DD-CFB4-4B0AE0B71671}"/>
                </a:ext>
              </a:extLst>
            </p:cNvPr>
            <p:cNvGrpSpPr/>
            <p:nvPr/>
          </p:nvGrpSpPr>
          <p:grpSpPr>
            <a:xfrm>
              <a:off x="5958070" y="3284515"/>
              <a:ext cx="1947982" cy="1951358"/>
              <a:chOff x="5967655" y="3297174"/>
              <a:chExt cx="1961261" cy="1964663"/>
            </a:xfrm>
          </p:grpSpPr>
          <p:sp>
            <p:nvSpPr>
              <p:cNvPr id="19" name="Freeform 18">
                <a:extLst>
                  <a:ext uri="{FF2B5EF4-FFF2-40B4-BE49-F238E27FC236}">
                    <a16:creationId xmlns:a16="http://schemas.microsoft.com/office/drawing/2014/main" id="{AE7A3380-A0FF-C364-FBDD-6E84D23F611D}"/>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sp>
            <p:nvSpPr>
              <p:cNvPr id="20" name="Freeform 19">
                <a:extLst>
                  <a:ext uri="{FF2B5EF4-FFF2-40B4-BE49-F238E27FC236}">
                    <a16:creationId xmlns:a16="http://schemas.microsoft.com/office/drawing/2014/main" id="{58408E13-9095-FC0E-886D-96CC0AA28A84}"/>
                  </a:ext>
                </a:extLst>
              </p:cNvPr>
              <p:cNvSpPr/>
              <p:nvPr/>
            </p:nvSpPr>
            <p:spPr>
              <a:xfrm>
                <a:off x="5974064" y="3297174"/>
                <a:ext cx="1888730" cy="1888736"/>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grpSp>
      </p:grpSp>
      <p:grpSp>
        <p:nvGrpSpPr>
          <p:cNvPr id="21" name="Group 20">
            <a:extLst>
              <a:ext uri="{FF2B5EF4-FFF2-40B4-BE49-F238E27FC236}">
                <a16:creationId xmlns:a16="http://schemas.microsoft.com/office/drawing/2014/main" id="{CF6EAA0C-32B9-8548-825B-285B5AFF206D}"/>
              </a:ext>
            </a:extLst>
          </p:cNvPr>
          <p:cNvGrpSpPr/>
          <p:nvPr/>
        </p:nvGrpSpPr>
        <p:grpSpPr>
          <a:xfrm>
            <a:off x="9821533" y="384004"/>
            <a:ext cx="369512" cy="369512"/>
            <a:chOff x="5798507" y="3128375"/>
            <a:chExt cx="2229633" cy="2229633"/>
          </a:xfrm>
        </p:grpSpPr>
        <p:sp>
          <p:nvSpPr>
            <p:cNvPr id="22" name="Oval 21">
              <a:extLst>
                <a:ext uri="{FF2B5EF4-FFF2-40B4-BE49-F238E27FC236}">
                  <a16:creationId xmlns:a16="http://schemas.microsoft.com/office/drawing/2014/main" id="{DFB81730-858A-90C7-72FD-35D6BC7412FF}"/>
                </a:ext>
              </a:extLst>
            </p:cNvPr>
            <p:cNvSpPr/>
            <p:nvPr/>
          </p:nvSpPr>
          <p:spPr>
            <a:xfrm>
              <a:off x="5798507" y="3128375"/>
              <a:ext cx="2229633" cy="2229633"/>
            </a:xfrm>
            <a:prstGeom prst="ellipse">
              <a:avLst/>
            </a:prstGeom>
            <a:gradFill flip="none" rotWithShape="1">
              <a:gsLst>
                <a:gs pos="93000">
                  <a:srgbClr val="C9DAB2"/>
                </a:gs>
                <a:gs pos="28000">
                  <a:srgbClr val="3C636A"/>
                </a:gs>
                <a:gs pos="68000">
                  <a:srgbClr val="67A9B3"/>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n-US" altLang="ja-JP" sz="200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rPr>
                <a:t>4</a:t>
              </a:r>
              <a:endParaRPr lang="en-US" altLang="ja-JP" sz="2000" dirty="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endParaRPr>
            </a:p>
          </p:txBody>
        </p:sp>
        <p:grpSp>
          <p:nvGrpSpPr>
            <p:cNvPr id="23" name="Group 22">
              <a:extLst>
                <a:ext uri="{FF2B5EF4-FFF2-40B4-BE49-F238E27FC236}">
                  <a16:creationId xmlns:a16="http://schemas.microsoft.com/office/drawing/2014/main" id="{00DCBD89-9900-BACD-1827-59754A32CF06}"/>
                </a:ext>
              </a:extLst>
            </p:cNvPr>
            <p:cNvGrpSpPr/>
            <p:nvPr/>
          </p:nvGrpSpPr>
          <p:grpSpPr>
            <a:xfrm>
              <a:off x="5958070" y="3284515"/>
              <a:ext cx="1947982" cy="1951358"/>
              <a:chOff x="5967655" y="3297174"/>
              <a:chExt cx="1961261" cy="1964663"/>
            </a:xfrm>
          </p:grpSpPr>
          <p:sp>
            <p:nvSpPr>
              <p:cNvPr id="24" name="Freeform 23">
                <a:extLst>
                  <a:ext uri="{FF2B5EF4-FFF2-40B4-BE49-F238E27FC236}">
                    <a16:creationId xmlns:a16="http://schemas.microsoft.com/office/drawing/2014/main" id="{DBD9ABEB-856B-6299-E887-FDE94F10219B}"/>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sp>
            <p:nvSpPr>
              <p:cNvPr id="25" name="Freeform 24">
                <a:extLst>
                  <a:ext uri="{FF2B5EF4-FFF2-40B4-BE49-F238E27FC236}">
                    <a16:creationId xmlns:a16="http://schemas.microsoft.com/office/drawing/2014/main" id="{E389391D-E800-330C-FAA4-7EE299173499}"/>
                  </a:ext>
                </a:extLst>
              </p:cNvPr>
              <p:cNvSpPr/>
              <p:nvPr/>
            </p:nvSpPr>
            <p:spPr>
              <a:xfrm>
                <a:off x="5974064" y="3297174"/>
                <a:ext cx="1888730" cy="1888736"/>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grpSp>
      </p:grpSp>
      <p:sp>
        <p:nvSpPr>
          <p:cNvPr id="26" name="TextBox 25">
            <a:extLst>
              <a:ext uri="{FF2B5EF4-FFF2-40B4-BE49-F238E27FC236}">
                <a16:creationId xmlns:a16="http://schemas.microsoft.com/office/drawing/2014/main" id="{A6F71993-4932-9508-DD77-44D7A5A69D36}"/>
              </a:ext>
            </a:extLst>
          </p:cNvPr>
          <p:cNvSpPr txBox="1"/>
          <p:nvPr/>
        </p:nvSpPr>
        <p:spPr>
          <a:xfrm>
            <a:off x="4224525" y="-1737"/>
            <a:ext cx="7318029" cy="461665"/>
          </a:xfrm>
          <a:prstGeom prst="rect">
            <a:avLst/>
          </a:prstGeom>
          <a:noFill/>
        </p:spPr>
        <p:txBody>
          <a:bodyPr wrap="none" rtlCol="0">
            <a:spAutoFit/>
          </a:bodyPr>
          <a:lstStyle/>
          <a:p>
            <a:pPr rtl="0"/>
            <a:r>
              <a:rPr lang="en-US" altLang="ja-JP" sz="2400" b="0" dirty="0">
                <a:solidFill>
                  <a:srgbClr val="001033"/>
                </a:solidFill>
                <a:latin typeface="Century Gothic" panose="020B0502020202020204" pitchFamily="34" charset="0"/>
                <a:ea typeface="MS PGothic" panose="020B0600070205080204" pitchFamily="34" charset="-128"/>
              </a:rPr>
              <a:t>–––––––––––––––––––</a:t>
            </a:r>
            <a:r>
              <a:rPr lang="ja-JP" altLang="en-US" sz="2400" b="0" spc="300" dirty="0">
                <a:solidFill>
                  <a:srgbClr val="001033"/>
                </a:solidFill>
                <a:latin typeface="Century Gothic" panose="020B0502020202020204" pitchFamily="34" charset="0"/>
                <a:ea typeface="MS PGothic" panose="020B0600070205080204" pitchFamily="34" charset="-128"/>
              </a:rPr>
              <a:t> 代替案 </a:t>
            </a:r>
            <a:r>
              <a:rPr lang="en-US" altLang="ja-JP" sz="2400" b="0" dirty="0">
                <a:solidFill>
                  <a:srgbClr val="001033"/>
                </a:solidFill>
                <a:latin typeface="Century Gothic" panose="020B0502020202020204" pitchFamily="34" charset="0"/>
                <a:ea typeface="MS PGothic" panose="020B0600070205080204" pitchFamily="34" charset="-128"/>
              </a:rPr>
              <a:t>–––––––––––––––––––</a:t>
            </a:r>
          </a:p>
        </p:txBody>
      </p:sp>
    </p:spTree>
    <p:extLst>
      <p:ext uri="{BB962C8B-B14F-4D97-AF65-F5344CB8AC3E}">
        <p14:creationId xmlns:p14="http://schemas.microsoft.com/office/powerpoint/2010/main" val="452115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3F3"/>
        </a:solidFill>
        <a:effectLst/>
      </p:bgPr>
    </p:bg>
    <p:spTree>
      <p:nvGrpSpPr>
        <p:cNvPr id="1" name=""/>
        <p:cNvGrpSpPr/>
        <p:nvPr/>
      </p:nvGrpSpPr>
      <p:grpSpPr>
        <a:xfrm>
          <a:off x="0" y="0"/>
          <a:ext cx="0" cy="0"/>
          <a:chOff x="0" y="0"/>
          <a:chExt cx="0" cy="0"/>
        </a:xfrm>
      </p:grpSpPr>
      <p:pic>
        <p:nvPicPr>
          <p:cNvPr id="38" name="Picture 37" descr="交差したワイヤーで接続されたボール">
            <a:extLst>
              <a:ext uri="{FF2B5EF4-FFF2-40B4-BE49-F238E27FC236}">
                <a16:creationId xmlns:a16="http://schemas.microsoft.com/office/drawing/2014/main" id="{ED78B9D5-DF94-070F-4572-F73AA6E16A39}"/>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2659520" y="-2664432"/>
            <a:ext cx="6868052" cy="12196907"/>
          </a:xfrm>
          <a:prstGeom prst="rect">
            <a:avLst/>
          </a:prstGeom>
        </p:spPr>
      </p:pic>
      <p:grpSp>
        <p:nvGrpSpPr>
          <p:cNvPr id="48" name="Group 47">
            <a:extLst>
              <a:ext uri="{FF2B5EF4-FFF2-40B4-BE49-F238E27FC236}">
                <a16:creationId xmlns:a16="http://schemas.microsoft.com/office/drawing/2014/main" id="{B272B836-303F-DF4A-69B1-B2C662E9F50B}"/>
              </a:ext>
            </a:extLst>
          </p:cNvPr>
          <p:cNvGrpSpPr/>
          <p:nvPr/>
        </p:nvGrpSpPr>
        <p:grpSpPr>
          <a:xfrm>
            <a:off x="10319546" y="61137"/>
            <a:ext cx="1813078" cy="1709844"/>
            <a:chOff x="4301836" y="1542184"/>
            <a:chExt cx="4242954" cy="4001365"/>
          </a:xfrm>
          <a:solidFill>
            <a:schemeClr val="bg1">
              <a:alpha val="40000"/>
            </a:schemeClr>
          </a:solidFill>
        </p:grpSpPr>
        <p:sp>
          <p:nvSpPr>
            <p:cNvPr id="49" name="Freeform 48">
              <a:extLst>
                <a:ext uri="{FF2B5EF4-FFF2-40B4-BE49-F238E27FC236}">
                  <a16:creationId xmlns:a16="http://schemas.microsoft.com/office/drawing/2014/main" id="{02BC24B3-E39A-CB46-4E1E-768CEC92BF4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0" name="Freeform 49">
              <a:extLst>
                <a:ext uri="{FF2B5EF4-FFF2-40B4-BE49-F238E27FC236}">
                  <a16:creationId xmlns:a16="http://schemas.microsoft.com/office/drawing/2014/main" id="{C2436BCE-063A-1B43-09E4-3AEA3552CC5D}"/>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1" name="Freeform 50">
              <a:extLst>
                <a:ext uri="{FF2B5EF4-FFF2-40B4-BE49-F238E27FC236}">
                  <a16:creationId xmlns:a16="http://schemas.microsoft.com/office/drawing/2014/main" id="{A6616B3F-11BD-D8FD-89CA-7D56D09FF5F0}"/>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2" name="Freeform 51">
              <a:extLst>
                <a:ext uri="{FF2B5EF4-FFF2-40B4-BE49-F238E27FC236}">
                  <a16:creationId xmlns:a16="http://schemas.microsoft.com/office/drawing/2014/main" id="{1DB4174E-509B-CF12-3BBF-0028C4D1663C}"/>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3" name="Freeform 52">
              <a:extLst>
                <a:ext uri="{FF2B5EF4-FFF2-40B4-BE49-F238E27FC236}">
                  <a16:creationId xmlns:a16="http://schemas.microsoft.com/office/drawing/2014/main" id="{931A3526-0937-7AB7-D30D-8870E9E719FB}"/>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4" name="Freeform 53">
              <a:extLst>
                <a:ext uri="{FF2B5EF4-FFF2-40B4-BE49-F238E27FC236}">
                  <a16:creationId xmlns:a16="http://schemas.microsoft.com/office/drawing/2014/main" id="{EB7D4F9D-7741-FDC2-3741-CDF62A89A0AD}"/>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5" name="Freeform 54">
              <a:extLst>
                <a:ext uri="{FF2B5EF4-FFF2-40B4-BE49-F238E27FC236}">
                  <a16:creationId xmlns:a16="http://schemas.microsoft.com/office/drawing/2014/main" id="{D2D0A7FB-AA0E-1C19-5625-0FB54171CCF5}"/>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6" name="Freeform 55">
              <a:extLst>
                <a:ext uri="{FF2B5EF4-FFF2-40B4-BE49-F238E27FC236}">
                  <a16:creationId xmlns:a16="http://schemas.microsoft.com/office/drawing/2014/main" id="{A69B4B22-6F5A-FCB4-73ED-B60A3F13C8F3}"/>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7" name="Freeform 56">
              <a:extLst>
                <a:ext uri="{FF2B5EF4-FFF2-40B4-BE49-F238E27FC236}">
                  <a16:creationId xmlns:a16="http://schemas.microsoft.com/office/drawing/2014/main" id="{0D6C01E5-B9A7-3F15-A590-FAA17C94DBD0}"/>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8" name="Freeform 57">
              <a:extLst>
                <a:ext uri="{FF2B5EF4-FFF2-40B4-BE49-F238E27FC236}">
                  <a16:creationId xmlns:a16="http://schemas.microsoft.com/office/drawing/2014/main" id="{F775AE82-2537-4B05-330D-3AF2C37B1F0E}"/>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9" name="Freeform 58">
              <a:extLst>
                <a:ext uri="{FF2B5EF4-FFF2-40B4-BE49-F238E27FC236}">
                  <a16:creationId xmlns:a16="http://schemas.microsoft.com/office/drawing/2014/main" id="{FF5C9632-1C53-F6BA-A1DA-7B0EB01C6E7D}"/>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0" name="Freeform 59">
              <a:extLst>
                <a:ext uri="{FF2B5EF4-FFF2-40B4-BE49-F238E27FC236}">
                  <a16:creationId xmlns:a16="http://schemas.microsoft.com/office/drawing/2014/main" id="{3494B565-E2DA-D992-2272-831FAB18CD2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1" name="Freeform 60">
              <a:extLst>
                <a:ext uri="{FF2B5EF4-FFF2-40B4-BE49-F238E27FC236}">
                  <a16:creationId xmlns:a16="http://schemas.microsoft.com/office/drawing/2014/main" id="{AA822E09-3362-108B-8798-EC8292F549FE}"/>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2" name="Freeform 61">
              <a:extLst>
                <a:ext uri="{FF2B5EF4-FFF2-40B4-BE49-F238E27FC236}">
                  <a16:creationId xmlns:a16="http://schemas.microsoft.com/office/drawing/2014/main" id="{2C831DFE-47FB-E3D4-D5D2-9F583B3FEFC6}"/>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3" name="Freeform 62">
              <a:extLst>
                <a:ext uri="{FF2B5EF4-FFF2-40B4-BE49-F238E27FC236}">
                  <a16:creationId xmlns:a16="http://schemas.microsoft.com/office/drawing/2014/main" id="{BF0B3D84-9378-FF28-B840-0B20A983CEE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4" name="Freeform 63">
              <a:extLst>
                <a:ext uri="{FF2B5EF4-FFF2-40B4-BE49-F238E27FC236}">
                  <a16:creationId xmlns:a16="http://schemas.microsoft.com/office/drawing/2014/main" id="{8C73E7F8-D1D3-B301-76CF-13B8B2ABE819}"/>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5" name="Freeform 64">
              <a:extLst>
                <a:ext uri="{FF2B5EF4-FFF2-40B4-BE49-F238E27FC236}">
                  <a16:creationId xmlns:a16="http://schemas.microsoft.com/office/drawing/2014/main" id="{99DBC961-5BE8-85E0-50B9-413EFE96AD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6" name="Freeform 65">
              <a:extLst>
                <a:ext uri="{FF2B5EF4-FFF2-40B4-BE49-F238E27FC236}">
                  <a16:creationId xmlns:a16="http://schemas.microsoft.com/office/drawing/2014/main" id="{EFB8399A-B674-9339-D63B-BFC9BBEABFC9}"/>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7" name="Freeform 66">
              <a:extLst>
                <a:ext uri="{FF2B5EF4-FFF2-40B4-BE49-F238E27FC236}">
                  <a16:creationId xmlns:a16="http://schemas.microsoft.com/office/drawing/2014/main" id="{DC3D9DE4-4371-9055-4B9D-A7D8990BC129}"/>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8" name="Freeform 67">
              <a:extLst>
                <a:ext uri="{FF2B5EF4-FFF2-40B4-BE49-F238E27FC236}">
                  <a16:creationId xmlns:a16="http://schemas.microsoft.com/office/drawing/2014/main" id="{8B9270AF-ED1F-1411-1CAA-46F10648825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9" name="Freeform 68">
              <a:extLst>
                <a:ext uri="{FF2B5EF4-FFF2-40B4-BE49-F238E27FC236}">
                  <a16:creationId xmlns:a16="http://schemas.microsoft.com/office/drawing/2014/main" id="{AD2E06C7-C283-457E-10FF-A0D9E71CDC9D}"/>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0" name="Freeform 69">
              <a:extLst>
                <a:ext uri="{FF2B5EF4-FFF2-40B4-BE49-F238E27FC236}">
                  <a16:creationId xmlns:a16="http://schemas.microsoft.com/office/drawing/2014/main" id="{ACCFA092-BB4F-F4F2-A5CD-6BD4E3767751}"/>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1" name="Freeform 70">
              <a:extLst>
                <a:ext uri="{FF2B5EF4-FFF2-40B4-BE49-F238E27FC236}">
                  <a16:creationId xmlns:a16="http://schemas.microsoft.com/office/drawing/2014/main" id="{AB654535-BBE5-AB0E-61BC-13E959EAC58B}"/>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2" name="Freeform 71">
              <a:extLst>
                <a:ext uri="{FF2B5EF4-FFF2-40B4-BE49-F238E27FC236}">
                  <a16:creationId xmlns:a16="http://schemas.microsoft.com/office/drawing/2014/main" id="{2079DAE5-59E5-0967-317C-13A94DF5354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3" name="Freeform 72">
              <a:extLst>
                <a:ext uri="{FF2B5EF4-FFF2-40B4-BE49-F238E27FC236}">
                  <a16:creationId xmlns:a16="http://schemas.microsoft.com/office/drawing/2014/main" id="{84A9868D-358C-979E-0D2F-84D51462320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4" name="Freeform 73">
              <a:extLst>
                <a:ext uri="{FF2B5EF4-FFF2-40B4-BE49-F238E27FC236}">
                  <a16:creationId xmlns:a16="http://schemas.microsoft.com/office/drawing/2014/main" id="{429AA5E6-7ED1-8382-E428-68AB2F3BB39E}"/>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5" name="Freeform 74">
              <a:extLst>
                <a:ext uri="{FF2B5EF4-FFF2-40B4-BE49-F238E27FC236}">
                  <a16:creationId xmlns:a16="http://schemas.microsoft.com/office/drawing/2014/main" id="{A4AEDC2C-D56D-FD92-7B29-7FA38F85E671}"/>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6" name="Freeform 75">
              <a:extLst>
                <a:ext uri="{FF2B5EF4-FFF2-40B4-BE49-F238E27FC236}">
                  <a16:creationId xmlns:a16="http://schemas.microsoft.com/office/drawing/2014/main" id="{F617ED90-AE8D-BA61-0D56-6ABDD7C248D7}"/>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7" name="Freeform 76">
              <a:extLst>
                <a:ext uri="{FF2B5EF4-FFF2-40B4-BE49-F238E27FC236}">
                  <a16:creationId xmlns:a16="http://schemas.microsoft.com/office/drawing/2014/main" id="{EC1E3486-760F-0831-2891-78277486CDED}"/>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8" name="Freeform 77">
              <a:extLst>
                <a:ext uri="{FF2B5EF4-FFF2-40B4-BE49-F238E27FC236}">
                  <a16:creationId xmlns:a16="http://schemas.microsoft.com/office/drawing/2014/main" id="{C9F9A68D-8B7F-0937-780B-25A30672527A}"/>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9" name="Freeform 78">
              <a:extLst>
                <a:ext uri="{FF2B5EF4-FFF2-40B4-BE49-F238E27FC236}">
                  <a16:creationId xmlns:a16="http://schemas.microsoft.com/office/drawing/2014/main" id="{009B92A9-12EB-6D7E-30FC-8581666C702A}"/>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0" name="Freeform 79">
              <a:extLst>
                <a:ext uri="{FF2B5EF4-FFF2-40B4-BE49-F238E27FC236}">
                  <a16:creationId xmlns:a16="http://schemas.microsoft.com/office/drawing/2014/main" id="{FA401D31-0501-9FC4-A959-55B5EB9526D7}"/>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1" name="Freeform 80">
              <a:extLst>
                <a:ext uri="{FF2B5EF4-FFF2-40B4-BE49-F238E27FC236}">
                  <a16:creationId xmlns:a16="http://schemas.microsoft.com/office/drawing/2014/main" id="{BBE587C8-D91B-0ABE-40E2-C1F88AD22C33}"/>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2" name="Freeform 81">
              <a:extLst>
                <a:ext uri="{FF2B5EF4-FFF2-40B4-BE49-F238E27FC236}">
                  <a16:creationId xmlns:a16="http://schemas.microsoft.com/office/drawing/2014/main" id="{0736F4B9-5F6B-284D-A8C8-C4D6EB8364F7}"/>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3" name="Freeform 82">
              <a:extLst>
                <a:ext uri="{FF2B5EF4-FFF2-40B4-BE49-F238E27FC236}">
                  <a16:creationId xmlns:a16="http://schemas.microsoft.com/office/drawing/2014/main" id="{DBCD5585-B771-28CF-5638-CA6ADF70CEA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4" name="Freeform 83">
              <a:extLst>
                <a:ext uri="{FF2B5EF4-FFF2-40B4-BE49-F238E27FC236}">
                  <a16:creationId xmlns:a16="http://schemas.microsoft.com/office/drawing/2014/main" id="{3E6BA4B3-165F-23BD-5B2B-25CDF0C6C5B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5" name="Freeform 84">
              <a:extLst>
                <a:ext uri="{FF2B5EF4-FFF2-40B4-BE49-F238E27FC236}">
                  <a16:creationId xmlns:a16="http://schemas.microsoft.com/office/drawing/2014/main" id="{DEEAEA1A-F391-64D7-033E-FDEBD5DEA025}"/>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6" name="Freeform 85">
              <a:extLst>
                <a:ext uri="{FF2B5EF4-FFF2-40B4-BE49-F238E27FC236}">
                  <a16:creationId xmlns:a16="http://schemas.microsoft.com/office/drawing/2014/main" id="{1832A59C-F643-EABB-6887-41B2D8D64950}"/>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7" name="Freeform 86">
              <a:extLst>
                <a:ext uri="{FF2B5EF4-FFF2-40B4-BE49-F238E27FC236}">
                  <a16:creationId xmlns:a16="http://schemas.microsoft.com/office/drawing/2014/main" id="{960EE77C-1B6A-2D49-8C6C-11B191C3E03A}"/>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8" name="Freeform 87">
              <a:extLst>
                <a:ext uri="{FF2B5EF4-FFF2-40B4-BE49-F238E27FC236}">
                  <a16:creationId xmlns:a16="http://schemas.microsoft.com/office/drawing/2014/main" id="{01DA9E69-ED6B-C85C-74BA-191FE05EC48C}"/>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9" name="Freeform 88">
              <a:extLst>
                <a:ext uri="{FF2B5EF4-FFF2-40B4-BE49-F238E27FC236}">
                  <a16:creationId xmlns:a16="http://schemas.microsoft.com/office/drawing/2014/main" id="{E2F6215A-84D3-0DC8-4B16-AF901F73FC6E}"/>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0" name="Freeform 89">
              <a:extLst>
                <a:ext uri="{FF2B5EF4-FFF2-40B4-BE49-F238E27FC236}">
                  <a16:creationId xmlns:a16="http://schemas.microsoft.com/office/drawing/2014/main" id="{CFB554D9-6A3C-2352-7CB3-7954CCFAE007}"/>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1" name="Freeform 90">
              <a:extLst>
                <a:ext uri="{FF2B5EF4-FFF2-40B4-BE49-F238E27FC236}">
                  <a16:creationId xmlns:a16="http://schemas.microsoft.com/office/drawing/2014/main" id="{4685958D-E39A-CAC7-67F4-DBF3A87D1834}"/>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2" name="Freeform 91">
              <a:extLst>
                <a:ext uri="{FF2B5EF4-FFF2-40B4-BE49-F238E27FC236}">
                  <a16:creationId xmlns:a16="http://schemas.microsoft.com/office/drawing/2014/main" id="{14493297-4BD7-5010-739F-C152F576EA69}"/>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3" name="Freeform 92">
              <a:extLst>
                <a:ext uri="{FF2B5EF4-FFF2-40B4-BE49-F238E27FC236}">
                  <a16:creationId xmlns:a16="http://schemas.microsoft.com/office/drawing/2014/main" id="{1B37008F-0FFE-EF29-1D88-2CDD3DB6B9E5}"/>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4" name="Freeform 93">
              <a:extLst>
                <a:ext uri="{FF2B5EF4-FFF2-40B4-BE49-F238E27FC236}">
                  <a16:creationId xmlns:a16="http://schemas.microsoft.com/office/drawing/2014/main" id="{6C4F2AF6-AFCC-9939-79D2-7A1690280168}"/>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5" name="Freeform 94">
              <a:extLst>
                <a:ext uri="{FF2B5EF4-FFF2-40B4-BE49-F238E27FC236}">
                  <a16:creationId xmlns:a16="http://schemas.microsoft.com/office/drawing/2014/main" id="{490FED5B-B21A-98E2-5EE8-71512ACF1723}"/>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6" name="Freeform 95">
              <a:extLst>
                <a:ext uri="{FF2B5EF4-FFF2-40B4-BE49-F238E27FC236}">
                  <a16:creationId xmlns:a16="http://schemas.microsoft.com/office/drawing/2014/main" id="{F3F54A48-FBD1-6597-C96C-B9FED8D3AFB7}"/>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7" name="Freeform 96">
              <a:extLst>
                <a:ext uri="{FF2B5EF4-FFF2-40B4-BE49-F238E27FC236}">
                  <a16:creationId xmlns:a16="http://schemas.microsoft.com/office/drawing/2014/main" id="{F210C79F-E766-B137-A052-F060B344F53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8" name="Freeform 97">
              <a:extLst>
                <a:ext uri="{FF2B5EF4-FFF2-40B4-BE49-F238E27FC236}">
                  <a16:creationId xmlns:a16="http://schemas.microsoft.com/office/drawing/2014/main" id="{80C35B28-2ED2-2755-5AE1-A66F4DFAA8A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9" name="Freeform 98">
              <a:extLst>
                <a:ext uri="{FF2B5EF4-FFF2-40B4-BE49-F238E27FC236}">
                  <a16:creationId xmlns:a16="http://schemas.microsoft.com/office/drawing/2014/main" id="{AB9A3344-4D04-B32F-FD89-AF6F51416BBF}"/>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0" name="Freeform 99">
              <a:extLst>
                <a:ext uri="{FF2B5EF4-FFF2-40B4-BE49-F238E27FC236}">
                  <a16:creationId xmlns:a16="http://schemas.microsoft.com/office/drawing/2014/main" id="{A57EBA0F-BF87-1BB9-24D1-C10C4D753974}"/>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1" name="Freeform 100">
              <a:extLst>
                <a:ext uri="{FF2B5EF4-FFF2-40B4-BE49-F238E27FC236}">
                  <a16:creationId xmlns:a16="http://schemas.microsoft.com/office/drawing/2014/main" id="{A033F54E-11DC-29C2-D514-8B65F590C94D}"/>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2" name="Freeform 101">
              <a:extLst>
                <a:ext uri="{FF2B5EF4-FFF2-40B4-BE49-F238E27FC236}">
                  <a16:creationId xmlns:a16="http://schemas.microsoft.com/office/drawing/2014/main" id="{AE2B9EC8-479D-D5D8-6BCA-057218002C3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3" name="Freeform 102">
              <a:extLst>
                <a:ext uri="{FF2B5EF4-FFF2-40B4-BE49-F238E27FC236}">
                  <a16:creationId xmlns:a16="http://schemas.microsoft.com/office/drawing/2014/main" id="{BDCDC82B-0D9A-2EE4-9B3E-CF599F76034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4" name="Freeform 103">
              <a:extLst>
                <a:ext uri="{FF2B5EF4-FFF2-40B4-BE49-F238E27FC236}">
                  <a16:creationId xmlns:a16="http://schemas.microsoft.com/office/drawing/2014/main" id="{A4AA3840-594E-06FE-0A71-30CE90557E3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5" name="Freeform 104">
              <a:extLst>
                <a:ext uri="{FF2B5EF4-FFF2-40B4-BE49-F238E27FC236}">
                  <a16:creationId xmlns:a16="http://schemas.microsoft.com/office/drawing/2014/main" id="{42ED5282-FA59-F5AF-648F-2A453D9779B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6" name="Freeform 105">
              <a:extLst>
                <a:ext uri="{FF2B5EF4-FFF2-40B4-BE49-F238E27FC236}">
                  <a16:creationId xmlns:a16="http://schemas.microsoft.com/office/drawing/2014/main" id="{11B79E65-E610-34FA-C420-BCF913D122B7}"/>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7" name="Freeform 106">
              <a:extLst>
                <a:ext uri="{FF2B5EF4-FFF2-40B4-BE49-F238E27FC236}">
                  <a16:creationId xmlns:a16="http://schemas.microsoft.com/office/drawing/2014/main" id="{99728ABB-945F-C69B-1928-27FEE400AE9E}"/>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8" name="Freeform 107">
              <a:extLst>
                <a:ext uri="{FF2B5EF4-FFF2-40B4-BE49-F238E27FC236}">
                  <a16:creationId xmlns:a16="http://schemas.microsoft.com/office/drawing/2014/main" id="{D8072CB1-B5CD-9356-A549-AA020ACA7B0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9" name="Freeform 108">
              <a:extLst>
                <a:ext uri="{FF2B5EF4-FFF2-40B4-BE49-F238E27FC236}">
                  <a16:creationId xmlns:a16="http://schemas.microsoft.com/office/drawing/2014/main" id="{E0FA01F9-C391-1654-A89D-D52449152939}"/>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0" name="Freeform 109">
              <a:extLst>
                <a:ext uri="{FF2B5EF4-FFF2-40B4-BE49-F238E27FC236}">
                  <a16:creationId xmlns:a16="http://schemas.microsoft.com/office/drawing/2014/main" id="{AFC130C3-1C07-1667-4EBC-6AD73E51EEB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1" name="Freeform 110">
              <a:extLst>
                <a:ext uri="{FF2B5EF4-FFF2-40B4-BE49-F238E27FC236}">
                  <a16:creationId xmlns:a16="http://schemas.microsoft.com/office/drawing/2014/main" id="{5F88F9D8-EB9C-16EA-CFE3-135920BBC166}"/>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2" name="Freeform 111">
              <a:extLst>
                <a:ext uri="{FF2B5EF4-FFF2-40B4-BE49-F238E27FC236}">
                  <a16:creationId xmlns:a16="http://schemas.microsoft.com/office/drawing/2014/main" id="{4C6C7310-671C-B284-B7F8-A3E8FB1800BF}"/>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3" name="Freeform 112">
              <a:extLst>
                <a:ext uri="{FF2B5EF4-FFF2-40B4-BE49-F238E27FC236}">
                  <a16:creationId xmlns:a16="http://schemas.microsoft.com/office/drawing/2014/main" id="{5F953CD5-5686-8CBA-CBB8-1F26F9018E7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4" name="Freeform 113">
              <a:extLst>
                <a:ext uri="{FF2B5EF4-FFF2-40B4-BE49-F238E27FC236}">
                  <a16:creationId xmlns:a16="http://schemas.microsoft.com/office/drawing/2014/main" id="{7BADDD77-D9A6-8181-B0AC-C6BEFA3E95A1}"/>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5" name="Freeform 114">
              <a:extLst>
                <a:ext uri="{FF2B5EF4-FFF2-40B4-BE49-F238E27FC236}">
                  <a16:creationId xmlns:a16="http://schemas.microsoft.com/office/drawing/2014/main" id="{1A0A3682-B0A9-29FA-1599-3080E9906ABF}"/>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6" name="Freeform 115">
              <a:extLst>
                <a:ext uri="{FF2B5EF4-FFF2-40B4-BE49-F238E27FC236}">
                  <a16:creationId xmlns:a16="http://schemas.microsoft.com/office/drawing/2014/main" id="{0663EA5C-A76E-9895-678B-A2EDB2931AB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7" name="Freeform 116">
              <a:extLst>
                <a:ext uri="{FF2B5EF4-FFF2-40B4-BE49-F238E27FC236}">
                  <a16:creationId xmlns:a16="http://schemas.microsoft.com/office/drawing/2014/main" id="{DAE84B9E-077F-763A-85D3-145EB11C3961}"/>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8" name="Freeform 117">
              <a:extLst>
                <a:ext uri="{FF2B5EF4-FFF2-40B4-BE49-F238E27FC236}">
                  <a16:creationId xmlns:a16="http://schemas.microsoft.com/office/drawing/2014/main" id="{D66DAD28-8608-603E-039D-812413132E2F}"/>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9" name="Freeform 118">
              <a:extLst>
                <a:ext uri="{FF2B5EF4-FFF2-40B4-BE49-F238E27FC236}">
                  <a16:creationId xmlns:a16="http://schemas.microsoft.com/office/drawing/2014/main" id="{37424B85-59D5-ED1B-1E16-A610508AD952}"/>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0" name="Freeform 119">
              <a:extLst>
                <a:ext uri="{FF2B5EF4-FFF2-40B4-BE49-F238E27FC236}">
                  <a16:creationId xmlns:a16="http://schemas.microsoft.com/office/drawing/2014/main" id="{837843F9-878D-7589-15C8-D97EEBFC1D11}"/>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1" name="Freeform 120">
              <a:extLst>
                <a:ext uri="{FF2B5EF4-FFF2-40B4-BE49-F238E27FC236}">
                  <a16:creationId xmlns:a16="http://schemas.microsoft.com/office/drawing/2014/main" id="{C0BDE6A0-10E0-3427-1C7B-EA5E6D644758}"/>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2" name="Freeform 121">
              <a:extLst>
                <a:ext uri="{FF2B5EF4-FFF2-40B4-BE49-F238E27FC236}">
                  <a16:creationId xmlns:a16="http://schemas.microsoft.com/office/drawing/2014/main" id="{B2C9D456-4204-3EF2-46D3-9860E49808C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3" name="Freeform 122">
              <a:extLst>
                <a:ext uri="{FF2B5EF4-FFF2-40B4-BE49-F238E27FC236}">
                  <a16:creationId xmlns:a16="http://schemas.microsoft.com/office/drawing/2014/main" id="{7982399C-C36A-15B5-ACF1-82617BF7A952}"/>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4" name="Freeform 123">
              <a:extLst>
                <a:ext uri="{FF2B5EF4-FFF2-40B4-BE49-F238E27FC236}">
                  <a16:creationId xmlns:a16="http://schemas.microsoft.com/office/drawing/2014/main" id="{1CFF4D0C-089E-70F7-4235-BE74CF1C2815}"/>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5" name="Freeform 124">
              <a:extLst>
                <a:ext uri="{FF2B5EF4-FFF2-40B4-BE49-F238E27FC236}">
                  <a16:creationId xmlns:a16="http://schemas.microsoft.com/office/drawing/2014/main" id="{8731147F-C7BE-5636-9A89-DC61C5FFDD01}"/>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6" name="Freeform 125">
              <a:extLst>
                <a:ext uri="{FF2B5EF4-FFF2-40B4-BE49-F238E27FC236}">
                  <a16:creationId xmlns:a16="http://schemas.microsoft.com/office/drawing/2014/main" id="{A5D3295F-510F-F59C-7C46-1DD2D94E7D89}"/>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7" name="Freeform 126">
              <a:extLst>
                <a:ext uri="{FF2B5EF4-FFF2-40B4-BE49-F238E27FC236}">
                  <a16:creationId xmlns:a16="http://schemas.microsoft.com/office/drawing/2014/main" id="{33ED0707-5D7F-A4AC-5758-7B87830037E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8" name="Freeform 127">
              <a:extLst>
                <a:ext uri="{FF2B5EF4-FFF2-40B4-BE49-F238E27FC236}">
                  <a16:creationId xmlns:a16="http://schemas.microsoft.com/office/drawing/2014/main" id="{6112A6F8-6F9B-B524-5A8C-115DCD59E1AB}"/>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9" name="Freeform 128">
              <a:extLst>
                <a:ext uri="{FF2B5EF4-FFF2-40B4-BE49-F238E27FC236}">
                  <a16:creationId xmlns:a16="http://schemas.microsoft.com/office/drawing/2014/main" id="{71E06284-8328-8C24-1858-B235EA2AC4CD}"/>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0" name="Freeform 129">
              <a:extLst>
                <a:ext uri="{FF2B5EF4-FFF2-40B4-BE49-F238E27FC236}">
                  <a16:creationId xmlns:a16="http://schemas.microsoft.com/office/drawing/2014/main" id="{134E17CD-D47F-B5BB-46C6-C9C8343DC580}"/>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1" name="Freeform 130">
              <a:extLst>
                <a:ext uri="{FF2B5EF4-FFF2-40B4-BE49-F238E27FC236}">
                  <a16:creationId xmlns:a16="http://schemas.microsoft.com/office/drawing/2014/main" id="{6CD04A39-C69A-A9B9-12B3-D1ACCACAD3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2" name="Freeform 131">
              <a:extLst>
                <a:ext uri="{FF2B5EF4-FFF2-40B4-BE49-F238E27FC236}">
                  <a16:creationId xmlns:a16="http://schemas.microsoft.com/office/drawing/2014/main" id="{B168A7EF-2378-97A6-EB9E-5138CF0DEDEF}"/>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3" name="Freeform 132">
              <a:extLst>
                <a:ext uri="{FF2B5EF4-FFF2-40B4-BE49-F238E27FC236}">
                  <a16:creationId xmlns:a16="http://schemas.microsoft.com/office/drawing/2014/main" id="{38F5637D-71F6-10CF-32C5-5EEB7547998C}"/>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4" name="Freeform 133">
              <a:extLst>
                <a:ext uri="{FF2B5EF4-FFF2-40B4-BE49-F238E27FC236}">
                  <a16:creationId xmlns:a16="http://schemas.microsoft.com/office/drawing/2014/main" id="{58455D73-747E-056B-7B38-8A001DF0975A}"/>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5" name="Freeform 134">
              <a:extLst>
                <a:ext uri="{FF2B5EF4-FFF2-40B4-BE49-F238E27FC236}">
                  <a16:creationId xmlns:a16="http://schemas.microsoft.com/office/drawing/2014/main" id="{06C0A3B2-92B9-6A16-B5FF-A74D2F748F22}"/>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6" name="Freeform 135">
              <a:extLst>
                <a:ext uri="{FF2B5EF4-FFF2-40B4-BE49-F238E27FC236}">
                  <a16:creationId xmlns:a16="http://schemas.microsoft.com/office/drawing/2014/main" id="{435AC269-03D3-675D-4C48-08D6CE86D4C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7" name="Freeform 136">
              <a:extLst>
                <a:ext uri="{FF2B5EF4-FFF2-40B4-BE49-F238E27FC236}">
                  <a16:creationId xmlns:a16="http://schemas.microsoft.com/office/drawing/2014/main" id="{EBD5AA58-306D-EB99-32B5-9E4A1640A9D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8" name="Freeform 137">
              <a:extLst>
                <a:ext uri="{FF2B5EF4-FFF2-40B4-BE49-F238E27FC236}">
                  <a16:creationId xmlns:a16="http://schemas.microsoft.com/office/drawing/2014/main" id="{8716CA12-D736-2D47-505A-4E57016A89B2}"/>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9" name="Freeform 138">
              <a:extLst>
                <a:ext uri="{FF2B5EF4-FFF2-40B4-BE49-F238E27FC236}">
                  <a16:creationId xmlns:a16="http://schemas.microsoft.com/office/drawing/2014/main" id="{624491B8-458E-01A7-4909-5893814B8D5F}"/>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0" name="Freeform 139">
              <a:extLst>
                <a:ext uri="{FF2B5EF4-FFF2-40B4-BE49-F238E27FC236}">
                  <a16:creationId xmlns:a16="http://schemas.microsoft.com/office/drawing/2014/main" id="{E039EE44-DAC7-5757-4BF2-EA2A26BEA92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1" name="Freeform 140">
              <a:extLst>
                <a:ext uri="{FF2B5EF4-FFF2-40B4-BE49-F238E27FC236}">
                  <a16:creationId xmlns:a16="http://schemas.microsoft.com/office/drawing/2014/main" id="{609F3D42-1DD6-BD53-022E-9DFCD5048304}"/>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2" name="Freeform 141">
              <a:extLst>
                <a:ext uri="{FF2B5EF4-FFF2-40B4-BE49-F238E27FC236}">
                  <a16:creationId xmlns:a16="http://schemas.microsoft.com/office/drawing/2014/main" id="{7D85F3FA-EB83-8F16-0B69-E6B9D38B8AEE}"/>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3" name="Freeform 142">
              <a:extLst>
                <a:ext uri="{FF2B5EF4-FFF2-40B4-BE49-F238E27FC236}">
                  <a16:creationId xmlns:a16="http://schemas.microsoft.com/office/drawing/2014/main" id="{669A6764-8AC2-FE4D-90C9-15CA00F37E53}"/>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4" name="Freeform 143">
              <a:extLst>
                <a:ext uri="{FF2B5EF4-FFF2-40B4-BE49-F238E27FC236}">
                  <a16:creationId xmlns:a16="http://schemas.microsoft.com/office/drawing/2014/main" id="{821CA983-C5A8-757E-F0A7-A4D987800519}"/>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5" name="Freeform 144">
              <a:extLst>
                <a:ext uri="{FF2B5EF4-FFF2-40B4-BE49-F238E27FC236}">
                  <a16:creationId xmlns:a16="http://schemas.microsoft.com/office/drawing/2014/main" id="{7DB299C9-C10F-6BD1-9AFE-22EF2377298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6" name="Freeform 145">
              <a:extLst>
                <a:ext uri="{FF2B5EF4-FFF2-40B4-BE49-F238E27FC236}">
                  <a16:creationId xmlns:a16="http://schemas.microsoft.com/office/drawing/2014/main" id="{2ECAEEB9-0496-CCEF-13F3-71167F70256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7" name="Freeform 146">
              <a:extLst>
                <a:ext uri="{FF2B5EF4-FFF2-40B4-BE49-F238E27FC236}">
                  <a16:creationId xmlns:a16="http://schemas.microsoft.com/office/drawing/2014/main" id="{222EF5CE-20AB-28AB-F26B-A88E085941B9}"/>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8" name="Freeform 147">
              <a:extLst>
                <a:ext uri="{FF2B5EF4-FFF2-40B4-BE49-F238E27FC236}">
                  <a16:creationId xmlns:a16="http://schemas.microsoft.com/office/drawing/2014/main" id="{0138DB83-A947-E98D-D6E2-0F369DC669DA}"/>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9" name="Freeform 148">
              <a:extLst>
                <a:ext uri="{FF2B5EF4-FFF2-40B4-BE49-F238E27FC236}">
                  <a16:creationId xmlns:a16="http://schemas.microsoft.com/office/drawing/2014/main" id="{B11FF71F-EE8F-61C1-5CBA-D00666980044}"/>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0" name="Freeform 149">
              <a:extLst>
                <a:ext uri="{FF2B5EF4-FFF2-40B4-BE49-F238E27FC236}">
                  <a16:creationId xmlns:a16="http://schemas.microsoft.com/office/drawing/2014/main" id="{C71722CA-EBE9-82B1-621E-306960CB6E02}"/>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1" name="Freeform 150">
              <a:extLst>
                <a:ext uri="{FF2B5EF4-FFF2-40B4-BE49-F238E27FC236}">
                  <a16:creationId xmlns:a16="http://schemas.microsoft.com/office/drawing/2014/main" id="{4C646E80-51C4-039E-FAEC-CAD0F7CA1458}"/>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2" name="Freeform 151">
              <a:extLst>
                <a:ext uri="{FF2B5EF4-FFF2-40B4-BE49-F238E27FC236}">
                  <a16:creationId xmlns:a16="http://schemas.microsoft.com/office/drawing/2014/main" id="{EFB0F54E-128B-5239-A521-2EEBE2D1916A}"/>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3" name="Freeform 152">
              <a:extLst>
                <a:ext uri="{FF2B5EF4-FFF2-40B4-BE49-F238E27FC236}">
                  <a16:creationId xmlns:a16="http://schemas.microsoft.com/office/drawing/2014/main" id="{3A8941A6-7F83-281A-03C0-660FB6AC3DFC}"/>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4" name="Freeform 153">
              <a:extLst>
                <a:ext uri="{FF2B5EF4-FFF2-40B4-BE49-F238E27FC236}">
                  <a16:creationId xmlns:a16="http://schemas.microsoft.com/office/drawing/2014/main" id="{B18D1468-A732-D1A1-DCD9-B2AE4A776E8A}"/>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5" name="Freeform 154">
              <a:extLst>
                <a:ext uri="{FF2B5EF4-FFF2-40B4-BE49-F238E27FC236}">
                  <a16:creationId xmlns:a16="http://schemas.microsoft.com/office/drawing/2014/main" id="{A72D15E5-F3D1-86AD-6923-E1C631250F7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6" name="Freeform 155">
              <a:extLst>
                <a:ext uri="{FF2B5EF4-FFF2-40B4-BE49-F238E27FC236}">
                  <a16:creationId xmlns:a16="http://schemas.microsoft.com/office/drawing/2014/main" id="{D8B9901C-934D-534C-B018-95631FE5E49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7" name="Freeform 156">
              <a:extLst>
                <a:ext uri="{FF2B5EF4-FFF2-40B4-BE49-F238E27FC236}">
                  <a16:creationId xmlns:a16="http://schemas.microsoft.com/office/drawing/2014/main" id="{A30F3CAB-4984-0AAD-0789-9C721786C1B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8" name="Freeform 157">
              <a:extLst>
                <a:ext uri="{FF2B5EF4-FFF2-40B4-BE49-F238E27FC236}">
                  <a16:creationId xmlns:a16="http://schemas.microsoft.com/office/drawing/2014/main" id="{3ABACA79-42B5-5D7D-459A-B644504C7089}"/>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9" name="Freeform 158">
              <a:extLst>
                <a:ext uri="{FF2B5EF4-FFF2-40B4-BE49-F238E27FC236}">
                  <a16:creationId xmlns:a16="http://schemas.microsoft.com/office/drawing/2014/main" id="{5314BA32-099D-5AD2-041E-50CAE1A96419}"/>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0" name="Freeform 159">
              <a:extLst>
                <a:ext uri="{FF2B5EF4-FFF2-40B4-BE49-F238E27FC236}">
                  <a16:creationId xmlns:a16="http://schemas.microsoft.com/office/drawing/2014/main" id="{B6D58FBC-3DC3-EEF8-7A21-2CAE571371E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1" name="Freeform 160">
              <a:extLst>
                <a:ext uri="{FF2B5EF4-FFF2-40B4-BE49-F238E27FC236}">
                  <a16:creationId xmlns:a16="http://schemas.microsoft.com/office/drawing/2014/main" id="{3BCD7C23-EFA9-DD7B-E708-94DD702C4C8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2" name="Freeform 161">
              <a:extLst>
                <a:ext uri="{FF2B5EF4-FFF2-40B4-BE49-F238E27FC236}">
                  <a16:creationId xmlns:a16="http://schemas.microsoft.com/office/drawing/2014/main" id="{35CD32A3-6E53-4DF6-FFF6-ACA214FD714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3" name="Freeform 162">
              <a:extLst>
                <a:ext uri="{FF2B5EF4-FFF2-40B4-BE49-F238E27FC236}">
                  <a16:creationId xmlns:a16="http://schemas.microsoft.com/office/drawing/2014/main" id="{FF920B72-20A0-E030-5EC6-20094CF0EF7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4" name="Freeform 163">
              <a:extLst>
                <a:ext uri="{FF2B5EF4-FFF2-40B4-BE49-F238E27FC236}">
                  <a16:creationId xmlns:a16="http://schemas.microsoft.com/office/drawing/2014/main" id="{9E5EACAF-8340-0440-CFCE-CD483845D926}"/>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5" name="Freeform 164">
              <a:extLst>
                <a:ext uri="{FF2B5EF4-FFF2-40B4-BE49-F238E27FC236}">
                  <a16:creationId xmlns:a16="http://schemas.microsoft.com/office/drawing/2014/main" id="{E324DBAA-B96D-2F3C-08AB-0F24C14D9324}"/>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6" name="Freeform 165">
              <a:extLst>
                <a:ext uri="{FF2B5EF4-FFF2-40B4-BE49-F238E27FC236}">
                  <a16:creationId xmlns:a16="http://schemas.microsoft.com/office/drawing/2014/main" id="{0BAC4BEB-5471-BFC1-84ED-C2287007D220}"/>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7" name="Freeform 166">
              <a:extLst>
                <a:ext uri="{FF2B5EF4-FFF2-40B4-BE49-F238E27FC236}">
                  <a16:creationId xmlns:a16="http://schemas.microsoft.com/office/drawing/2014/main" id="{B5142260-56EC-D969-3DF2-8FFB3A03683F}"/>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8" name="Freeform 167">
              <a:extLst>
                <a:ext uri="{FF2B5EF4-FFF2-40B4-BE49-F238E27FC236}">
                  <a16:creationId xmlns:a16="http://schemas.microsoft.com/office/drawing/2014/main" id="{5E181CF7-9B33-6E89-A038-436D066A7CF7}"/>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grpSp>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a typeface="MS PGothic" panose="020B0600070205080204" pitchFamily="34" charset="-128"/>
            </a:endParaRPr>
          </a:p>
        </p:txBody>
      </p:sp>
      <p:graphicFrame>
        <p:nvGraphicFramePr>
          <p:cNvPr id="4" name="Table 2">
            <a:extLst>
              <a:ext uri="{FF2B5EF4-FFF2-40B4-BE49-F238E27FC236}">
                <a16:creationId xmlns:a16="http://schemas.microsoft.com/office/drawing/2014/main" id="{9C9A8343-95A5-DC82-8064-4F6A16E3E0CF}"/>
              </a:ext>
            </a:extLst>
          </p:cNvPr>
          <p:cNvGraphicFramePr>
            <a:graphicFrameLocks noGrp="1"/>
          </p:cNvGraphicFramePr>
          <p:nvPr>
            <p:extLst>
              <p:ext uri="{D42A27DB-BD31-4B8C-83A1-F6EECF244321}">
                <p14:modId xmlns:p14="http://schemas.microsoft.com/office/powerpoint/2010/main" val="1860794708"/>
              </p:ext>
            </p:extLst>
          </p:nvPr>
        </p:nvGraphicFramePr>
        <p:xfrm>
          <a:off x="327118" y="490355"/>
          <a:ext cx="11601998" cy="6050576"/>
        </p:xfrm>
        <a:graphic>
          <a:graphicData uri="http://schemas.openxmlformats.org/drawingml/2006/table">
            <a:tbl>
              <a:tblPr firstRow="1" bandRow="1">
                <a:tableStyleId>{5C22544A-7EE6-4342-B048-85BDC9FD1C3A}</a:tableStyleId>
              </a:tblPr>
              <a:tblGrid>
                <a:gridCol w="3443214">
                  <a:extLst>
                    <a:ext uri="{9D8B030D-6E8A-4147-A177-3AD203B41FA5}">
                      <a16:colId xmlns:a16="http://schemas.microsoft.com/office/drawing/2014/main" val="602210714"/>
                    </a:ext>
                  </a:extLst>
                </a:gridCol>
                <a:gridCol w="2039696">
                  <a:extLst>
                    <a:ext uri="{9D8B030D-6E8A-4147-A177-3AD203B41FA5}">
                      <a16:colId xmlns:a16="http://schemas.microsoft.com/office/drawing/2014/main" val="3203644497"/>
                    </a:ext>
                  </a:extLst>
                </a:gridCol>
                <a:gridCol w="2039696">
                  <a:extLst>
                    <a:ext uri="{9D8B030D-6E8A-4147-A177-3AD203B41FA5}">
                      <a16:colId xmlns:a16="http://schemas.microsoft.com/office/drawing/2014/main" val="436924813"/>
                    </a:ext>
                  </a:extLst>
                </a:gridCol>
                <a:gridCol w="2039696">
                  <a:extLst>
                    <a:ext uri="{9D8B030D-6E8A-4147-A177-3AD203B41FA5}">
                      <a16:colId xmlns:a16="http://schemas.microsoft.com/office/drawing/2014/main" val="512583516"/>
                    </a:ext>
                  </a:extLst>
                </a:gridCol>
                <a:gridCol w="2039696">
                  <a:extLst>
                    <a:ext uri="{9D8B030D-6E8A-4147-A177-3AD203B41FA5}">
                      <a16:colId xmlns:a16="http://schemas.microsoft.com/office/drawing/2014/main" val="1896848035"/>
                    </a:ext>
                  </a:extLst>
                </a:gridCol>
              </a:tblGrid>
              <a:tr h="933827">
                <a:tc rowSpan="2">
                  <a:txBody>
                    <a:bodyPr/>
                    <a:lstStyle/>
                    <a:p>
                      <a:pPr rtl="0">
                        <a:lnSpc>
                          <a:spcPct val="100000"/>
                        </a:lnSpc>
                      </a:pPr>
                      <a:r>
                        <a:rPr lang="ja-JP" altLang="en-US" sz="2400" b="0" spc="300" dirty="0">
                          <a:solidFill>
                            <a:srgbClr val="001033"/>
                          </a:solidFill>
                          <a:latin typeface="Century Gothic" panose="020B0502020202020204" pitchFamily="34" charset="0"/>
                          <a:ea typeface="MS PGothic" panose="020B0600070205080204" pitchFamily="34" charset="-128"/>
                        </a:rPr>
                        <a:t>基準</a:t>
                      </a:r>
                    </a:p>
                  </a:txBody>
                  <a:tcPr anchor="b">
                    <a:lnL w="12700" cap="flat" cmpd="sng" algn="ctr">
                      <a:noFill/>
                      <a:prstDash val="solid"/>
                      <a:round/>
                      <a:headEnd type="none" w="med" len="med"/>
                      <a:tailEnd type="none" w="med" len="med"/>
                    </a:lnL>
                    <a:lnR w="12700" cap="flat" cmpd="sng" algn="ctr">
                      <a:solidFill>
                        <a:srgbClr val="67A9B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en-US" altLang="ja-JP" sz="1800" b="0">
                          <a:solidFill>
                            <a:schemeClr val="tx1"/>
                          </a:solidFill>
                          <a:latin typeface="Century Gothic" panose="020B0502020202020204" pitchFamily="34" charset="0"/>
                          <a:ea typeface="MS PGothic" panose="020B0600070205080204" pitchFamily="34" charset="-128"/>
                        </a:rPr>
                        <a:t>1</a:t>
                      </a:r>
                      <a:endParaRPr lang="en-US" altLang="ja-JP" sz="1800" b="0" dirty="0">
                        <a:solidFill>
                          <a:schemeClr val="tx1"/>
                        </a:solidFill>
                        <a:latin typeface="Century Gothic" panose="020B0502020202020204" pitchFamily="34" charset="0"/>
                        <a:ea typeface="MS PGothic" panose="020B0600070205080204" pitchFamily="34" charset="-128"/>
                      </a:endParaRPr>
                    </a:p>
                  </a:txBody>
                  <a:tcPr anchor="ctr">
                    <a:lnL w="12700" cap="flat" cmpd="sng" algn="ctr">
                      <a:solidFill>
                        <a:srgbClr val="67A9B3"/>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en-US" altLang="ja-JP" sz="1800" b="0">
                          <a:solidFill>
                            <a:schemeClr val="tx1"/>
                          </a:solidFill>
                          <a:latin typeface="Century Gothic" panose="020B0502020202020204" pitchFamily="34" charset="0"/>
                          <a:ea typeface="MS PGothic" panose="020B0600070205080204" pitchFamily="34" charset="-128"/>
                        </a:rPr>
                        <a:t>2</a:t>
                      </a:r>
                      <a:endParaRPr lang="en-US" altLang="ja-JP" sz="1800" b="0" dirty="0">
                        <a:solidFill>
                          <a:schemeClr val="tx1"/>
                        </a:solidFill>
                        <a:latin typeface="Century Gothic" panose="020B0502020202020204" pitchFamily="34" charset="0"/>
                        <a:ea typeface="MS PGothic" panose="020B0600070205080204" pitchFamily="34" charset="-128"/>
                      </a:endParaRP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en-US" altLang="ja-JP" sz="1800" b="0">
                          <a:solidFill>
                            <a:schemeClr val="tx1"/>
                          </a:solidFill>
                          <a:latin typeface="Century Gothic" panose="020B0502020202020204" pitchFamily="34" charset="0"/>
                          <a:ea typeface="MS PGothic" panose="020B0600070205080204" pitchFamily="34" charset="-128"/>
                        </a:rPr>
                        <a:t>3</a:t>
                      </a:r>
                      <a:endParaRPr lang="en-US" altLang="ja-JP" sz="1800" b="0" dirty="0">
                        <a:solidFill>
                          <a:schemeClr val="tx1"/>
                        </a:solidFill>
                        <a:latin typeface="Century Gothic" panose="020B0502020202020204" pitchFamily="34" charset="0"/>
                        <a:ea typeface="MS PGothic" panose="020B0600070205080204" pitchFamily="34" charset="-128"/>
                      </a:endParaRP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en-US" altLang="ja-JP" sz="1800" b="0">
                          <a:solidFill>
                            <a:schemeClr val="tx1"/>
                          </a:solidFill>
                          <a:latin typeface="Century Gothic" panose="020B0502020202020204" pitchFamily="34" charset="0"/>
                          <a:ea typeface="MS PGothic" panose="020B0600070205080204" pitchFamily="34" charset="-128"/>
                        </a:rPr>
                        <a:t>4</a:t>
                      </a:r>
                      <a:endParaRPr lang="en-US" altLang="ja-JP" sz="1800" b="0" dirty="0">
                        <a:solidFill>
                          <a:schemeClr val="tx1"/>
                        </a:solidFill>
                        <a:latin typeface="Century Gothic" panose="020B0502020202020204" pitchFamily="34" charset="0"/>
                        <a:ea typeface="MS PGothic" panose="020B0600070205080204" pitchFamily="34" charset="-128"/>
                      </a:endParaRP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228095432"/>
                  </a:ext>
                </a:extLst>
              </a:tr>
              <a:tr h="272520">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dirty="0">
                          <a:solidFill>
                            <a:srgbClr val="3C636A"/>
                          </a:solidFill>
                          <a:latin typeface="Century Gothic" panose="020B0502020202020204" pitchFamily="34" charset="0"/>
                          <a:ea typeface="MS PGothic" panose="020B0600070205080204" pitchFamily="34" charset="-128"/>
                        </a:rPr>
                        <a:t>値</a:t>
                      </a:r>
                    </a:p>
                  </a:txBody>
                  <a:tcPr anchor="ctr">
                    <a:lnL w="12700" cap="flat" cmpd="sng" algn="ctr">
                      <a:solidFill>
                        <a:srgbClr val="67A9B3"/>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dirty="0">
                          <a:solidFill>
                            <a:srgbClr val="3C636A"/>
                          </a:solidFill>
                          <a:latin typeface="Century Gothic" panose="020B0502020202020204" pitchFamily="34" charset="0"/>
                          <a:ea typeface="MS PGothic" panose="020B0600070205080204" pitchFamily="34" charset="-128"/>
                        </a:rPr>
                        <a:t>値</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dirty="0">
                          <a:solidFill>
                            <a:srgbClr val="3C636A"/>
                          </a:solidFill>
                          <a:latin typeface="Century Gothic" panose="020B0502020202020204" pitchFamily="34" charset="0"/>
                          <a:ea typeface="MS PGothic" panose="020B0600070205080204" pitchFamily="34" charset="-128"/>
                        </a:rPr>
                        <a:t>値</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dirty="0">
                          <a:solidFill>
                            <a:srgbClr val="3C636A"/>
                          </a:solidFill>
                          <a:latin typeface="Century Gothic" panose="020B0502020202020204" pitchFamily="34" charset="0"/>
                          <a:ea typeface="MS PGothic" panose="020B0600070205080204" pitchFamily="34" charset="-128"/>
                        </a:rPr>
                        <a:t>値</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350915962"/>
                  </a:ext>
                </a:extLst>
              </a:tr>
              <a:tr h="425787">
                <a:tc>
                  <a:txBody>
                    <a:bodyPr/>
                    <a:lstStyle/>
                    <a:p>
                      <a:pPr rtl="0">
                        <a:lnSpc>
                          <a:spcPct val="100000"/>
                        </a:lnSpc>
                      </a:pPr>
                      <a:r>
                        <a:rPr lang="ja-JP" altLang="en-US" sz="1600" b="0" dirty="0">
                          <a:solidFill>
                            <a:schemeClr val="tx1"/>
                          </a:solidFill>
                          <a:latin typeface="Century Gothic" panose="020B0502020202020204" pitchFamily="34" charset="0"/>
                          <a:ea typeface="MS PGothic" panose="020B0600070205080204" pitchFamily="34" charset="-128"/>
                        </a:rPr>
                        <a:t>費用対効果</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965858687"/>
                  </a:ext>
                </a:extLst>
              </a:tr>
              <a:tr h="425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latin typeface="Century Gothic" panose="020B0502020202020204" pitchFamily="34" charset="0"/>
                          <a:ea typeface="MS PGothic" panose="020B0600070205080204" pitchFamily="34" charset="-128"/>
                        </a:rPr>
                        <a:t>実行可能性</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00816345"/>
                  </a:ext>
                </a:extLst>
              </a:tr>
              <a:tr h="425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dirty="0">
                          <a:ln>
                            <a:noFill/>
                          </a:ln>
                          <a:solidFill>
                            <a:prstClr val="black"/>
                          </a:solidFill>
                          <a:effectLst/>
                          <a:uLnTx/>
                          <a:uFillTx/>
                          <a:latin typeface="Century Gothic" panose="020B0502020202020204" pitchFamily="34" charset="0"/>
                          <a:ea typeface="MS PGothic" panose="020B0600070205080204" pitchFamily="34" charset="-128"/>
                          <a:cs typeface="+mn-cs"/>
                        </a:rPr>
                        <a:t>顧客満足度</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92502013"/>
                  </a:ext>
                </a:extLst>
              </a:tr>
              <a:tr h="436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dirty="0">
                          <a:ln>
                            <a:noFill/>
                          </a:ln>
                          <a:solidFill>
                            <a:prstClr val="black"/>
                          </a:solidFill>
                          <a:effectLst/>
                          <a:uLnTx/>
                          <a:uFillTx/>
                          <a:latin typeface="Century Gothic" panose="020B0502020202020204" pitchFamily="34" charset="0"/>
                          <a:ea typeface="MS PGothic" panose="020B0600070205080204" pitchFamily="34" charset="-128"/>
                          <a:cs typeface="+mn-cs"/>
                        </a:rPr>
                        <a:t>時間効率性</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699537522"/>
                  </a:ext>
                </a:extLst>
              </a:tr>
              <a:tr h="425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dirty="0">
                          <a:ln>
                            <a:noFill/>
                          </a:ln>
                          <a:solidFill>
                            <a:prstClr val="black"/>
                          </a:solidFill>
                          <a:effectLst/>
                          <a:uLnTx/>
                          <a:uFillTx/>
                          <a:latin typeface="Century Gothic" panose="020B0502020202020204" pitchFamily="34" charset="0"/>
                          <a:ea typeface="MS PGothic" panose="020B0600070205080204" pitchFamily="34" charset="-128"/>
                          <a:cs typeface="+mn-cs"/>
                        </a:rPr>
                        <a:t>拡張性</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3119141191"/>
                  </a:ext>
                </a:extLst>
              </a:tr>
              <a:tr h="425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dirty="0">
                          <a:ln>
                            <a:noFill/>
                          </a:ln>
                          <a:solidFill>
                            <a:prstClr val="black"/>
                          </a:solidFill>
                          <a:effectLst/>
                          <a:uLnTx/>
                          <a:uFillTx/>
                          <a:latin typeface="Century Gothic" panose="020B0502020202020204" pitchFamily="34" charset="0"/>
                          <a:ea typeface="MS PGothic" panose="020B0600070205080204" pitchFamily="34" charset="-128"/>
                          <a:cs typeface="+mn-cs"/>
                        </a:rPr>
                        <a:t>持続可能性</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11561401"/>
                  </a:ext>
                </a:extLst>
              </a:tr>
              <a:tr h="425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dirty="0">
                          <a:ln>
                            <a:noFill/>
                          </a:ln>
                          <a:solidFill>
                            <a:prstClr val="black"/>
                          </a:solidFill>
                          <a:effectLst/>
                          <a:uLnTx/>
                          <a:uFillTx/>
                          <a:latin typeface="Century Gothic" panose="020B0502020202020204" pitchFamily="34" charset="0"/>
                          <a:ea typeface="MS PGothic" panose="020B0600070205080204" pitchFamily="34" charset="-128"/>
                          <a:cs typeface="+mn-cs"/>
                        </a:rPr>
                        <a:t>革新</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94209273"/>
                  </a:ext>
                </a:extLst>
              </a:tr>
              <a:tr h="436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dirty="0">
                          <a:ln>
                            <a:noFill/>
                          </a:ln>
                          <a:solidFill>
                            <a:prstClr val="black"/>
                          </a:solidFill>
                          <a:effectLst/>
                          <a:uLnTx/>
                          <a:uFillTx/>
                          <a:latin typeface="Century Gothic" panose="020B0502020202020204" pitchFamily="34" charset="0"/>
                          <a:ea typeface="MS PGothic" panose="020B0600070205080204" pitchFamily="34" charset="-128"/>
                          <a:cs typeface="+mn-cs"/>
                        </a:rPr>
                        <a:t>リスク削減</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390668724"/>
                  </a:ext>
                </a:extLst>
              </a:tr>
              <a:tr h="425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dirty="0">
                          <a:ln>
                            <a:noFill/>
                          </a:ln>
                          <a:solidFill>
                            <a:prstClr val="black"/>
                          </a:solidFill>
                          <a:effectLst/>
                          <a:uLnTx/>
                          <a:uFillTx/>
                          <a:latin typeface="Century Gothic" panose="020B0502020202020204" pitchFamily="34" charset="0"/>
                          <a:ea typeface="MS PGothic" panose="020B0600070205080204" pitchFamily="34" charset="-128"/>
                          <a:cs typeface="+mn-cs"/>
                        </a:rPr>
                        <a:t>コンプライアンス</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99392616"/>
                  </a:ext>
                </a:extLst>
              </a:tr>
              <a:tr h="425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dirty="0">
                          <a:ln>
                            <a:noFill/>
                          </a:ln>
                          <a:solidFill>
                            <a:prstClr val="black"/>
                          </a:solidFill>
                          <a:effectLst/>
                          <a:uLnTx/>
                          <a:uFillTx/>
                          <a:latin typeface="Century Gothic" panose="020B0502020202020204" pitchFamily="34" charset="0"/>
                          <a:ea typeface="MS PGothic" panose="020B0600070205080204" pitchFamily="34" charset="-128"/>
                          <a:cs typeface="+mn-cs"/>
                        </a:rPr>
                        <a:t>市場競争力</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34152558"/>
                  </a:ext>
                </a:extLst>
              </a:tr>
              <a:tr h="56276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600" b="0" spc="0" dirty="0">
                          <a:solidFill>
                            <a:srgbClr val="001033"/>
                          </a:solidFill>
                          <a:latin typeface="Century Gothic" panose="020B0502020202020204" pitchFamily="34" charset="0"/>
                          <a:ea typeface="MS PGothic" panose="020B0600070205080204" pitchFamily="34" charset="-128"/>
                        </a:rPr>
                        <a:t>合計スコア</a:t>
                      </a: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2400" b="0" i="0" u="none" strike="noStrike" dirty="0">
                        <a:solidFill>
                          <a:schemeClr val="bg1"/>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001033"/>
                    </a:solidFill>
                  </a:tcPr>
                </a:tc>
                <a:tc>
                  <a:txBody>
                    <a:bodyPr/>
                    <a:lstStyle/>
                    <a:p>
                      <a:pPr algn="ctr" fontAlgn="ctr"/>
                      <a:endParaRPr lang="ja-JP" altLang="en-US" sz="2400" b="0" i="0" u="none" strike="noStrike" dirty="0">
                        <a:solidFill>
                          <a:schemeClr val="bg1"/>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001033"/>
                    </a:solidFill>
                  </a:tcPr>
                </a:tc>
                <a:tc>
                  <a:txBody>
                    <a:bodyPr/>
                    <a:lstStyle/>
                    <a:p>
                      <a:pPr algn="ctr" fontAlgn="ctr"/>
                      <a:endParaRPr lang="ja-JP" altLang="en-US" sz="2400" b="0" i="0" u="none" strike="noStrike" dirty="0">
                        <a:solidFill>
                          <a:schemeClr val="bg1"/>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001033"/>
                    </a:solidFill>
                  </a:tcPr>
                </a:tc>
                <a:tc>
                  <a:txBody>
                    <a:bodyPr/>
                    <a:lstStyle/>
                    <a:p>
                      <a:pPr algn="ctr" fontAlgn="ctr"/>
                      <a:endParaRPr lang="ja-JP" altLang="en-US" sz="2400" b="0" i="0" u="none" strike="noStrike" dirty="0">
                        <a:solidFill>
                          <a:schemeClr val="bg1"/>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001033"/>
                    </a:solidFill>
                  </a:tcPr>
                </a:tc>
                <a:extLst>
                  <a:ext uri="{0D108BD9-81ED-4DB2-BD59-A6C34878D82A}">
                    <a16:rowId xmlns:a16="http://schemas.microsoft.com/office/drawing/2014/main" val="674243937"/>
                  </a:ext>
                </a:extLst>
              </a:tr>
            </a:tbl>
          </a:graphicData>
        </a:graphic>
      </p:graphicFrame>
      <p:sp>
        <p:nvSpPr>
          <p:cNvPr id="33" name="Rectangle 32">
            <a:extLst>
              <a:ext uri="{FF2B5EF4-FFF2-40B4-BE49-F238E27FC236}">
                <a16:creationId xmlns:a16="http://schemas.microsoft.com/office/drawing/2014/main" id="{AAAE2ED4-5D6D-A70A-9F67-DA914A889772}"/>
              </a:ext>
            </a:extLst>
          </p:cNvPr>
          <p:cNvSpPr/>
          <p:nvPr/>
        </p:nvSpPr>
        <p:spPr>
          <a:xfrm>
            <a:off x="-4904" y="75156"/>
            <a:ext cx="2655950" cy="9972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pPr rtl="0"/>
            <a:r>
              <a:rPr lang="ja-JP" altLang="en-US" sz="3600" kern="100" dirty="0">
                <a:solidFill>
                  <a:srgbClr val="3C636A"/>
                </a:solidFill>
                <a:latin typeface="Courier"/>
                <a:ea typeface="MS PGothic" panose="020B0600070205080204" pitchFamily="34" charset="-128"/>
                <a:cs typeface="Times New Roman" panose="02020603050405020304" pitchFamily="18" charset="0"/>
              </a:rPr>
              <a:t>ピュー </a:t>
            </a:r>
            <a:br>
              <a:rPr lang="en-US" altLang="ja-JP" sz="3600" kern="100" dirty="0">
                <a:solidFill>
                  <a:srgbClr val="3C636A"/>
                </a:solidFill>
                <a:latin typeface="Courier"/>
                <a:ea typeface="MS PGothic" panose="020B0600070205080204" pitchFamily="34" charset="-128"/>
                <a:cs typeface="Times New Roman" panose="02020603050405020304" pitchFamily="18" charset="0"/>
              </a:rPr>
            </a:br>
            <a:r>
              <a:rPr lang="ja-JP" altLang="en-US" sz="3600" kern="100" dirty="0">
                <a:solidFill>
                  <a:srgbClr val="3C636A"/>
                </a:solidFill>
                <a:latin typeface="Courier"/>
                <a:ea typeface="MS PGothic" panose="020B0600070205080204" pitchFamily="34" charset="-128"/>
                <a:cs typeface="Times New Roman" panose="02020603050405020304" pitchFamily="18" charset="0"/>
              </a:rPr>
              <a:t>マトリクス</a:t>
            </a:r>
          </a:p>
        </p:txBody>
      </p:sp>
      <p:grpSp>
        <p:nvGrpSpPr>
          <p:cNvPr id="35" name="Group 34">
            <a:extLst>
              <a:ext uri="{FF2B5EF4-FFF2-40B4-BE49-F238E27FC236}">
                <a16:creationId xmlns:a16="http://schemas.microsoft.com/office/drawing/2014/main" id="{C3B15B44-BD7B-6AE2-C991-651DE2DEAB1B}"/>
              </a:ext>
            </a:extLst>
          </p:cNvPr>
          <p:cNvGrpSpPr/>
          <p:nvPr/>
        </p:nvGrpSpPr>
        <p:grpSpPr>
          <a:xfrm>
            <a:off x="1626149" y="5938348"/>
            <a:ext cx="763072" cy="763072"/>
            <a:chOff x="5798507" y="3128375"/>
            <a:chExt cx="2229633" cy="2229633"/>
          </a:xfrm>
        </p:grpSpPr>
        <p:sp>
          <p:nvSpPr>
            <p:cNvPr id="36" name="Oval 35">
              <a:extLst>
                <a:ext uri="{FF2B5EF4-FFF2-40B4-BE49-F238E27FC236}">
                  <a16:creationId xmlns:a16="http://schemas.microsoft.com/office/drawing/2014/main" id="{924FE337-DF58-0FF8-1A02-C829BF8DAD6D}"/>
                </a:ext>
              </a:extLst>
            </p:cNvPr>
            <p:cNvSpPr/>
            <p:nvPr/>
          </p:nvSpPr>
          <p:spPr>
            <a:xfrm>
              <a:off x="5798507" y="3128375"/>
              <a:ext cx="2229633" cy="2229633"/>
            </a:xfrm>
            <a:prstGeom prst="ellipse">
              <a:avLst/>
            </a:prstGeom>
            <a:gradFill flip="none" rotWithShape="1">
              <a:gsLst>
                <a:gs pos="14000">
                  <a:srgbClr val="FFC000"/>
                </a:gs>
                <a:gs pos="91000">
                  <a:srgbClr val="A13427"/>
                </a:gs>
                <a:gs pos="69000">
                  <a:schemeClr val="accent2"/>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MS PGothic" panose="020B0600070205080204" pitchFamily="34" charset="-128"/>
              </a:endParaRPr>
            </a:p>
          </p:txBody>
        </p:sp>
        <p:grpSp>
          <p:nvGrpSpPr>
            <p:cNvPr id="39" name="Group 38">
              <a:extLst>
                <a:ext uri="{FF2B5EF4-FFF2-40B4-BE49-F238E27FC236}">
                  <a16:creationId xmlns:a16="http://schemas.microsoft.com/office/drawing/2014/main" id="{87EC44BF-278D-8472-C9B8-EEAAE80482B1}"/>
                </a:ext>
              </a:extLst>
            </p:cNvPr>
            <p:cNvGrpSpPr/>
            <p:nvPr/>
          </p:nvGrpSpPr>
          <p:grpSpPr>
            <a:xfrm>
              <a:off x="5906969" y="3236878"/>
              <a:ext cx="1999080" cy="1999002"/>
              <a:chOff x="5916208" y="3249208"/>
              <a:chExt cx="2012708" cy="2012629"/>
            </a:xfrm>
          </p:grpSpPr>
          <p:sp>
            <p:nvSpPr>
              <p:cNvPr id="40" name="Freeform 39">
                <a:extLst>
                  <a:ext uri="{FF2B5EF4-FFF2-40B4-BE49-F238E27FC236}">
                    <a16:creationId xmlns:a16="http://schemas.microsoft.com/office/drawing/2014/main" id="{0AA2203A-AA6D-6A66-BC17-266E04F95D31}"/>
                  </a:ext>
                </a:extLst>
              </p:cNvPr>
              <p:cNvSpPr/>
              <p:nvPr/>
            </p:nvSpPr>
            <p:spPr>
              <a:xfrm>
                <a:off x="6326023" y="3838427"/>
                <a:ext cx="1193828" cy="834140"/>
              </a:xfrm>
              <a:custGeom>
                <a:avLst/>
                <a:gdLst>
                  <a:gd name="connsiteX0" fmla="*/ 421248 w 1193828"/>
                  <a:gd name="connsiteY0" fmla="*/ 834141 h 834140"/>
                  <a:gd name="connsiteX1" fmla="*/ 390468 w 1193828"/>
                  <a:gd name="connsiteY1" fmla="*/ 820950 h 834140"/>
                  <a:gd name="connsiteX2" fmla="*/ 13191 w 1193828"/>
                  <a:gd name="connsiteY2" fmla="*/ 456865 h 834140"/>
                  <a:gd name="connsiteX3" fmla="*/ 13191 w 1193828"/>
                  <a:gd name="connsiteY3" fmla="*/ 395305 h 834140"/>
                  <a:gd name="connsiteX4" fmla="*/ 74752 w 1193828"/>
                  <a:gd name="connsiteY4" fmla="*/ 395305 h 834140"/>
                  <a:gd name="connsiteX5" fmla="*/ 421248 w 1193828"/>
                  <a:gd name="connsiteY5" fmla="*/ 733006 h 834140"/>
                  <a:gd name="connsiteX6" fmla="*/ 1119077 w 1193828"/>
                  <a:gd name="connsiteY6" fmla="*/ 13191 h 834140"/>
                  <a:gd name="connsiteX7" fmla="*/ 1180637 w 1193828"/>
                  <a:gd name="connsiteY7" fmla="*/ 13191 h 834140"/>
                  <a:gd name="connsiteX8" fmla="*/ 1180637 w 1193828"/>
                  <a:gd name="connsiteY8" fmla="*/ 74752 h 834140"/>
                  <a:gd name="connsiteX9" fmla="*/ 452028 w 1193828"/>
                  <a:gd name="connsiteY9" fmla="*/ 820510 h 834140"/>
                  <a:gd name="connsiteX10" fmla="*/ 421248 w 1193828"/>
                  <a:gd name="connsiteY10" fmla="*/ 833701 h 834140"/>
                  <a:gd name="connsiteX11" fmla="*/ 421248 w 1193828"/>
                  <a:gd name="connsiteY11" fmla="*/ 833701 h 83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3828" h="834140">
                    <a:moveTo>
                      <a:pt x="421248" y="834141"/>
                    </a:moveTo>
                    <a:cubicBezTo>
                      <a:pt x="408056" y="834141"/>
                      <a:pt x="399262" y="829744"/>
                      <a:pt x="390468" y="820950"/>
                    </a:cubicBezTo>
                    <a:lnTo>
                      <a:pt x="13191" y="456865"/>
                    </a:lnTo>
                    <a:cubicBezTo>
                      <a:pt x="-4397" y="439276"/>
                      <a:pt x="-4397" y="412893"/>
                      <a:pt x="13191" y="395305"/>
                    </a:cubicBezTo>
                    <a:cubicBezTo>
                      <a:pt x="30780" y="377716"/>
                      <a:pt x="57163" y="377716"/>
                      <a:pt x="74752" y="395305"/>
                    </a:cubicBezTo>
                    <a:lnTo>
                      <a:pt x="421248" y="733006"/>
                    </a:lnTo>
                    <a:lnTo>
                      <a:pt x="1119077" y="13191"/>
                    </a:lnTo>
                    <a:cubicBezTo>
                      <a:pt x="1136665" y="-4397"/>
                      <a:pt x="1163048" y="-4397"/>
                      <a:pt x="1180637" y="13191"/>
                    </a:cubicBezTo>
                    <a:cubicBezTo>
                      <a:pt x="1198226" y="30780"/>
                      <a:pt x="1198226" y="57163"/>
                      <a:pt x="1180637" y="74752"/>
                    </a:cubicBezTo>
                    <a:lnTo>
                      <a:pt x="452028" y="820510"/>
                    </a:lnTo>
                    <a:cubicBezTo>
                      <a:pt x="443234" y="829304"/>
                      <a:pt x="434439" y="833701"/>
                      <a:pt x="421248" y="833701"/>
                    </a:cubicBezTo>
                    <a:lnTo>
                      <a:pt x="421248" y="833701"/>
                    </a:lnTo>
                    <a:close/>
                  </a:path>
                </a:pathLst>
              </a:custGeom>
              <a:solidFill>
                <a:schemeClr val="bg1"/>
              </a:solidFill>
              <a:ln w="15875" cap="flat">
                <a:solidFill>
                  <a:schemeClr val="bg1"/>
                </a:solidFill>
                <a:prstDash val="solid"/>
                <a:miter/>
              </a:ln>
              <a:effectLst>
                <a:outerShdw blurRad="50800" dist="38100" dir="2700000" algn="tl" rotWithShape="0">
                  <a:srgbClr val="A13427">
                    <a:alpha val="40000"/>
                  </a:srgbClr>
                </a:outerShdw>
              </a:effectLst>
            </p:spPr>
            <p:txBody>
              <a:bodyPr rtlCol="0" anchor="ctr"/>
              <a:lstStyle/>
              <a:p>
                <a:endParaRPr lang="en-US">
                  <a:latin typeface="Calibri" panose="020F0502020204030204" pitchFamily="34" charset="0"/>
                  <a:ea typeface="MS PGothic" panose="020B0600070205080204" pitchFamily="34" charset="-128"/>
                </a:endParaRPr>
              </a:p>
            </p:txBody>
          </p:sp>
          <p:sp>
            <p:nvSpPr>
              <p:cNvPr id="42" name="Freeform 41">
                <a:extLst>
                  <a:ext uri="{FF2B5EF4-FFF2-40B4-BE49-F238E27FC236}">
                    <a16:creationId xmlns:a16="http://schemas.microsoft.com/office/drawing/2014/main" id="{3EE70B86-F902-4569-0E73-0C801E204420}"/>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43" name="Freeform 42">
                <a:extLst>
                  <a:ext uri="{FF2B5EF4-FFF2-40B4-BE49-F238E27FC236}">
                    <a16:creationId xmlns:a16="http://schemas.microsoft.com/office/drawing/2014/main" id="{6DCC0776-2F45-8663-3496-5F3C9A95331E}"/>
                  </a:ext>
                </a:extLst>
              </p:cNvPr>
              <p:cNvSpPr/>
              <p:nvPr/>
            </p:nvSpPr>
            <p:spPr>
              <a:xfrm>
                <a:off x="5916208" y="3249208"/>
                <a:ext cx="2006863" cy="2006863"/>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grpSp>
      </p:grpSp>
      <p:grpSp>
        <p:nvGrpSpPr>
          <p:cNvPr id="2" name="Group 1">
            <a:extLst>
              <a:ext uri="{FF2B5EF4-FFF2-40B4-BE49-F238E27FC236}">
                <a16:creationId xmlns:a16="http://schemas.microsoft.com/office/drawing/2014/main" id="{34D45618-C4F6-DC79-A47C-EB531CCA757C}"/>
              </a:ext>
            </a:extLst>
          </p:cNvPr>
          <p:cNvGrpSpPr/>
          <p:nvPr/>
        </p:nvGrpSpPr>
        <p:grpSpPr>
          <a:xfrm>
            <a:off x="3619679" y="384004"/>
            <a:ext cx="369512" cy="369512"/>
            <a:chOff x="5798507" y="3128375"/>
            <a:chExt cx="2229633" cy="2229633"/>
          </a:xfrm>
        </p:grpSpPr>
        <p:sp>
          <p:nvSpPr>
            <p:cNvPr id="3" name="Oval 2">
              <a:extLst>
                <a:ext uri="{FF2B5EF4-FFF2-40B4-BE49-F238E27FC236}">
                  <a16:creationId xmlns:a16="http://schemas.microsoft.com/office/drawing/2014/main" id="{F12F21E1-E993-5149-49BE-47F06C05761E}"/>
                </a:ext>
              </a:extLst>
            </p:cNvPr>
            <p:cNvSpPr/>
            <p:nvPr/>
          </p:nvSpPr>
          <p:spPr>
            <a:xfrm>
              <a:off x="5798507" y="3128375"/>
              <a:ext cx="2229633" cy="2229633"/>
            </a:xfrm>
            <a:prstGeom prst="ellipse">
              <a:avLst/>
            </a:prstGeom>
            <a:gradFill flip="none" rotWithShape="1">
              <a:gsLst>
                <a:gs pos="93000">
                  <a:srgbClr val="C9DAB2"/>
                </a:gs>
                <a:gs pos="28000">
                  <a:srgbClr val="3C636A"/>
                </a:gs>
                <a:gs pos="68000">
                  <a:srgbClr val="67A9B3"/>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n-US" altLang="ja-JP" sz="200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rPr>
                <a:t>1</a:t>
              </a:r>
              <a:endParaRPr lang="en-US" altLang="ja-JP" sz="2000" dirty="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endParaRPr>
            </a:p>
          </p:txBody>
        </p:sp>
        <p:grpSp>
          <p:nvGrpSpPr>
            <p:cNvPr id="5" name="Group 4">
              <a:extLst>
                <a:ext uri="{FF2B5EF4-FFF2-40B4-BE49-F238E27FC236}">
                  <a16:creationId xmlns:a16="http://schemas.microsoft.com/office/drawing/2014/main" id="{4E5B8E1E-E237-1F56-C2A7-D0432BB2C240}"/>
                </a:ext>
              </a:extLst>
            </p:cNvPr>
            <p:cNvGrpSpPr/>
            <p:nvPr/>
          </p:nvGrpSpPr>
          <p:grpSpPr>
            <a:xfrm>
              <a:off x="5958070" y="3284515"/>
              <a:ext cx="1947982" cy="1951358"/>
              <a:chOff x="5967655" y="3297174"/>
              <a:chExt cx="1961261" cy="1964663"/>
            </a:xfrm>
          </p:grpSpPr>
          <p:sp>
            <p:nvSpPr>
              <p:cNvPr id="8" name="Freeform 7">
                <a:extLst>
                  <a:ext uri="{FF2B5EF4-FFF2-40B4-BE49-F238E27FC236}">
                    <a16:creationId xmlns:a16="http://schemas.microsoft.com/office/drawing/2014/main" id="{68E2A549-A230-878A-B751-AD1633E6C747}"/>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sp>
            <p:nvSpPr>
              <p:cNvPr id="9" name="Freeform 8">
                <a:extLst>
                  <a:ext uri="{FF2B5EF4-FFF2-40B4-BE49-F238E27FC236}">
                    <a16:creationId xmlns:a16="http://schemas.microsoft.com/office/drawing/2014/main" id="{97A7F06A-9494-DC27-3406-14E6B22A7C76}"/>
                  </a:ext>
                </a:extLst>
              </p:cNvPr>
              <p:cNvSpPr/>
              <p:nvPr/>
            </p:nvSpPr>
            <p:spPr>
              <a:xfrm>
                <a:off x="5974064" y="3297174"/>
                <a:ext cx="1888730" cy="1888736"/>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grpSp>
      </p:grpSp>
      <p:grpSp>
        <p:nvGrpSpPr>
          <p:cNvPr id="11" name="Group 10">
            <a:extLst>
              <a:ext uri="{FF2B5EF4-FFF2-40B4-BE49-F238E27FC236}">
                <a16:creationId xmlns:a16="http://schemas.microsoft.com/office/drawing/2014/main" id="{6404FCE6-2EEE-2914-8BE3-03692566FE5C}"/>
              </a:ext>
            </a:extLst>
          </p:cNvPr>
          <p:cNvGrpSpPr/>
          <p:nvPr/>
        </p:nvGrpSpPr>
        <p:grpSpPr>
          <a:xfrm>
            <a:off x="5686964" y="384004"/>
            <a:ext cx="369512" cy="369512"/>
            <a:chOff x="5798507" y="3128375"/>
            <a:chExt cx="2229633" cy="2229633"/>
          </a:xfrm>
        </p:grpSpPr>
        <p:sp>
          <p:nvSpPr>
            <p:cNvPr id="12" name="Oval 11">
              <a:extLst>
                <a:ext uri="{FF2B5EF4-FFF2-40B4-BE49-F238E27FC236}">
                  <a16:creationId xmlns:a16="http://schemas.microsoft.com/office/drawing/2014/main" id="{1A1FC7A9-46F6-FA00-71FC-DB64471FBD02}"/>
                </a:ext>
              </a:extLst>
            </p:cNvPr>
            <p:cNvSpPr/>
            <p:nvPr/>
          </p:nvSpPr>
          <p:spPr>
            <a:xfrm>
              <a:off x="5798507" y="3128375"/>
              <a:ext cx="2229633" cy="2229633"/>
            </a:xfrm>
            <a:prstGeom prst="ellipse">
              <a:avLst/>
            </a:prstGeom>
            <a:gradFill flip="none" rotWithShape="1">
              <a:gsLst>
                <a:gs pos="93000">
                  <a:srgbClr val="C9DAB2"/>
                </a:gs>
                <a:gs pos="28000">
                  <a:srgbClr val="3C636A"/>
                </a:gs>
                <a:gs pos="68000">
                  <a:srgbClr val="67A9B3"/>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n-US" altLang="ja-JP" sz="200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rPr>
                <a:t>2</a:t>
              </a:r>
              <a:endParaRPr lang="en-US" altLang="ja-JP" sz="2000" dirty="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endParaRPr>
            </a:p>
          </p:txBody>
        </p:sp>
        <p:grpSp>
          <p:nvGrpSpPr>
            <p:cNvPr id="13" name="Group 12">
              <a:extLst>
                <a:ext uri="{FF2B5EF4-FFF2-40B4-BE49-F238E27FC236}">
                  <a16:creationId xmlns:a16="http://schemas.microsoft.com/office/drawing/2014/main" id="{D1717C62-5092-CD09-688B-43A9D41933D4}"/>
                </a:ext>
              </a:extLst>
            </p:cNvPr>
            <p:cNvGrpSpPr/>
            <p:nvPr/>
          </p:nvGrpSpPr>
          <p:grpSpPr>
            <a:xfrm>
              <a:off x="5958070" y="3284515"/>
              <a:ext cx="1947982" cy="1951358"/>
              <a:chOff x="5967655" y="3297174"/>
              <a:chExt cx="1961261" cy="1964663"/>
            </a:xfrm>
          </p:grpSpPr>
          <p:sp>
            <p:nvSpPr>
              <p:cNvPr id="14" name="Freeform 13">
                <a:extLst>
                  <a:ext uri="{FF2B5EF4-FFF2-40B4-BE49-F238E27FC236}">
                    <a16:creationId xmlns:a16="http://schemas.microsoft.com/office/drawing/2014/main" id="{B74975FB-4058-B270-2819-F642891B89C2}"/>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sp>
            <p:nvSpPr>
              <p:cNvPr id="15" name="Freeform 14">
                <a:extLst>
                  <a:ext uri="{FF2B5EF4-FFF2-40B4-BE49-F238E27FC236}">
                    <a16:creationId xmlns:a16="http://schemas.microsoft.com/office/drawing/2014/main" id="{4EA78E37-425A-B8DB-9EF1-704AF0C6D667}"/>
                  </a:ext>
                </a:extLst>
              </p:cNvPr>
              <p:cNvSpPr/>
              <p:nvPr/>
            </p:nvSpPr>
            <p:spPr>
              <a:xfrm>
                <a:off x="5974064" y="3297174"/>
                <a:ext cx="1888730" cy="1888736"/>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grpSp>
      </p:grpSp>
      <p:grpSp>
        <p:nvGrpSpPr>
          <p:cNvPr id="16" name="Group 15">
            <a:extLst>
              <a:ext uri="{FF2B5EF4-FFF2-40B4-BE49-F238E27FC236}">
                <a16:creationId xmlns:a16="http://schemas.microsoft.com/office/drawing/2014/main" id="{7A011DB1-BB6E-0CF1-D5FA-9667A73049A8}"/>
              </a:ext>
            </a:extLst>
          </p:cNvPr>
          <p:cNvGrpSpPr/>
          <p:nvPr/>
        </p:nvGrpSpPr>
        <p:grpSpPr>
          <a:xfrm>
            <a:off x="7754249" y="384004"/>
            <a:ext cx="369512" cy="369512"/>
            <a:chOff x="5798507" y="3128375"/>
            <a:chExt cx="2229633" cy="2229633"/>
          </a:xfrm>
        </p:grpSpPr>
        <p:sp>
          <p:nvSpPr>
            <p:cNvPr id="17" name="Oval 16">
              <a:extLst>
                <a:ext uri="{FF2B5EF4-FFF2-40B4-BE49-F238E27FC236}">
                  <a16:creationId xmlns:a16="http://schemas.microsoft.com/office/drawing/2014/main" id="{BD2A54EC-8452-447F-31A2-6318DBA7D097}"/>
                </a:ext>
              </a:extLst>
            </p:cNvPr>
            <p:cNvSpPr/>
            <p:nvPr/>
          </p:nvSpPr>
          <p:spPr>
            <a:xfrm>
              <a:off x="5798507" y="3128375"/>
              <a:ext cx="2229633" cy="2229633"/>
            </a:xfrm>
            <a:prstGeom prst="ellipse">
              <a:avLst/>
            </a:prstGeom>
            <a:gradFill flip="none" rotWithShape="1">
              <a:gsLst>
                <a:gs pos="93000">
                  <a:srgbClr val="C9DAB2"/>
                </a:gs>
                <a:gs pos="28000">
                  <a:srgbClr val="3C636A"/>
                </a:gs>
                <a:gs pos="68000">
                  <a:srgbClr val="67A9B3"/>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n-US" altLang="ja-JP" sz="200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rPr>
                <a:t>3</a:t>
              </a:r>
              <a:endParaRPr lang="en-US" altLang="ja-JP" sz="2000" dirty="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endParaRPr>
            </a:p>
          </p:txBody>
        </p:sp>
        <p:grpSp>
          <p:nvGrpSpPr>
            <p:cNvPr id="18" name="Group 17">
              <a:extLst>
                <a:ext uri="{FF2B5EF4-FFF2-40B4-BE49-F238E27FC236}">
                  <a16:creationId xmlns:a16="http://schemas.microsoft.com/office/drawing/2014/main" id="{B8A57305-B977-04DD-CFB4-4B0AE0B71671}"/>
                </a:ext>
              </a:extLst>
            </p:cNvPr>
            <p:cNvGrpSpPr/>
            <p:nvPr/>
          </p:nvGrpSpPr>
          <p:grpSpPr>
            <a:xfrm>
              <a:off x="5958070" y="3284515"/>
              <a:ext cx="1947982" cy="1951358"/>
              <a:chOff x="5967655" y="3297174"/>
              <a:chExt cx="1961261" cy="1964663"/>
            </a:xfrm>
          </p:grpSpPr>
          <p:sp>
            <p:nvSpPr>
              <p:cNvPr id="19" name="Freeform 18">
                <a:extLst>
                  <a:ext uri="{FF2B5EF4-FFF2-40B4-BE49-F238E27FC236}">
                    <a16:creationId xmlns:a16="http://schemas.microsoft.com/office/drawing/2014/main" id="{AE7A3380-A0FF-C364-FBDD-6E84D23F611D}"/>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sp>
            <p:nvSpPr>
              <p:cNvPr id="20" name="Freeform 19">
                <a:extLst>
                  <a:ext uri="{FF2B5EF4-FFF2-40B4-BE49-F238E27FC236}">
                    <a16:creationId xmlns:a16="http://schemas.microsoft.com/office/drawing/2014/main" id="{58408E13-9095-FC0E-886D-96CC0AA28A84}"/>
                  </a:ext>
                </a:extLst>
              </p:cNvPr>
              <p:cNvSpPr/>
              <p:nvPr/>
            </p:nvSpPr>
            <p:spPr>
              <a:xfrm>
                <a:off x="5974064" y="3297174"/>
                <a:ext cx="1888730" cy="1888736"/>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grpSp>
      </p:grpSp>
      <p:grpSp>
        <p:nvGrpSpPr>
          <p:cNvPr id="21" name="Group 20">
            <a:extLst>
              <a:ext uri="{FF2B5EF4-FFF2-40B4-BE49-F238E27FC236}">
                <a16:creationId xmlns:a16="http://schemas.microsoft.com/office/drawing/2014/main" id="{CF6EAA0C-32B9-8548-825B-285B5AFF206D}"/>
              </a:ext>
            </a:extLst>
          </p:cNvPr>
          <p:cNvGrpSpPr/>
          <p:nvPr/>
        </p:nvGrpSpPr>
        <p:grpSpPr>
          <a:xfrm>
            <a:off x="9821533" y="384004"/>
            <a:ext cx="369512" cy="369512"/>
            <a:chOff x="5798507" y="3128375"/>
            <a:chExt cx="2229633" cy="2229633"/>
          </a:xfrm>
        </p:grpSpPr>
        <p:sp>
          <p:nvSpPr>
            <p:cNvPr id="22" name="Oval 21">
              <a:extLst>
                <a:ext uri="{FF2B5EF4-FFF2-40B4-BE49-F238E27FC236}">
                  <a16:creationId xmlns:a16="http://schemas.microsoft.com/office/drawing/2014/main" id="{DFB81730-858A-90C7-72FD-35D6BC7412FF}"/>
                </a:ext>
              </a:extLst>
            </p:cNvPr>
            <p:cNvSpPr/>
            <p:nvPr/>
          </p:nvSpPr>
          <p:spPr>
            <a:xfrm>
              <a:off x="5798507" y="3128375"/>
              <a:ext cx="2229633" cy="2229633"/>
            </a:xfrm>
            <a:prstGeom prst="ellipse">
              <a:avLst/>
            </a:prstGeom>
            <a:gradFill flip="none" rotWithShape="1">
              <a:gsLst>
                <a:gs pos="93000">
                  <a:srgbClr val="C9DAB2"/>
                </a:gs>
                <a:gs pos="28000">
                  <a:srgbClr val="3C636A"/>
                </a:gs>
                <a:gs pos="68000">
                  <a:srgbClr val="67A9B3"/>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n-US" altLang="ja-JP" sz="200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rPr>
                <a:t>4</a:t>
              </a:r>
              <a:endParaRPr lang="en-US" altLang="ja-JP" sz="2000" dirty="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endParaRPr>
            </a:p>
          </p:txBody>
        </p:sp>
        <p:grpSp>
          <p:nvGrpSpPr>
            <p:cNvPr id="23" name="Group 22">
              <a:extLst>
                <a:ext uri="{FF2B5EF4-FFF2-40B4-BE49-F238E27FC236}">
                  <a16:creationId xmlns:a16="http://schemas.microsoft.com/office/drawing/2014/main" id="{00DCBD89-9900-BACD-1827-59754A32CF06}"/>
                </a:ext>
              </a:extLst>
            </p:cNvPr>
            <p:cNvGrpSpPr/>
            <p:nvPr/>
          </p:nvGrpSpPr>
          <p:grpSpPr>
            <a:xfrm>
              <a:off x="5958070" y="3284515"/>
              <a:ext cx="1947982" cy="1951358"/>
              <a:chOff x="5967655" y="3297174"/>
              <a:chExt cx="1961261" cy="1964663"/>
            </a:xfrm>
          </p:grpSpPr>
          <p:sp>
            <p:nvSpPr>
              <p:cNvPr id="24" name="Freeform 23">
                <a:extLst>
                  <a:ext uri="{FF2B5EF4-FFF2-40B4-BE49-F238E27FC236}">
                    <a16:creationId xmlns:a16="http://schemas.microsoft.com/office/drawing/2014/main" id="{DBD9ABEB-856B-6299-E887-FDE94F10219B}"/>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sp>
            <p:nvSpPr>
              <p:cNvPr id="25" name="Freeform 24">
                <a:extLst>
                  <a:ext uri="{FF2B5EF4-FFF2-40B4-BE49-F238E27FC236}">
                    <a16:creationId xmlns:a16="http://schemas.microsoft.com/office/drawing/2014/main" id="{E389391D-E800-330C-FAA4-7EE299173499}"/>
                  </a:ext>
                </a:extLst>
              </p:cNvPr>
              <p:cNvSpPr/>
              <p:nvPr/>
            </p:nvSpPr>
            <p:spPr>
              <a:xfrm>
                <a:off x="5974064" y="3297174"/>
                <a:ext cx="1888730" cy="1888736"/>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grpSp>
      </p:grpSp>
      <p:sp>
        <p:nvSpPr>
          <p:cNvPr id="10" name="TextBox 9">
            <a:extLst>
              <a:ext uri="{FF2B5EF4-FFF2-40B4-BE49-F238E27FC236}">
                <a16:creationId xmlns:a16="http://schemas.microsoft.com/office/drawing/2014/main" id="{67E33E9C-E9B3-74FF-085E-7E0D801A9F7E}"/>
              </a:ext>
            </a:extLst>
          </p:cNvPr>
          <p:cNvSpPr txBox="1"/>
          <p:nvPr/>
        </p:nvSpPr>
        <p:spPr>
          <a:xfrm>
            <a:off x="4224525" y="-1737"/>
            <a:ext cx="7318029" cy="461665"/>
          </a:xfrm>
          <a:prstGeom prst="rect">
            <a:avLst/>
          </a:prstGeom>
          <a:noFill/>
        </p:spPr>
        <p:txBody>
          <a:bodyPr wrap="none" rtlCol="0">
            <a:spAutoFit/>
          </a:bodyPr>
          <a:lstStyle/>
          <a:p>
            <a:pPr rtl="0"/>
            <a:r>
              <a:rPr lang="en-US" altLang="ja-JP" sz="2400" b="0" dirty="0">
                <a:solidFill>
                  <a:srgbClr val="001033"/>
                </a:solidFill>
                <a:latin typeface="Century Gothic" panose="020B0502020202020204" pitchFamily="34" charset="0"/>
                <a:ea typeface="MS PGothic" panose="020B0600070205080204" pitchFamily="34" charset="-128"/>
              </a:rPr>
              <a:t>–––––––––––––––––––</a:t>
            </a:r>
            <a:r>
              <a:rPr lang="ja-JP" altLang="en-US" sz="2400" b="0" spc="300" dirty="0">
                <a:solidFill>
                  <a:srgbClr val="001033"/>
                </a:solidFill>
                <a:latin typeface="Century Gothic" panose="020B0502020202020204" pitchFamily="34" charset="0"/>
                <a:ea typeface="MS PGothic" panose="020B0600070205080204" pitchFamily="34" charset="-128"/>
              </a:rPr>
              <a:t> 代替案 </a:t>
            </a:r>
            <a:r>
              <a:rPr lang="en-US" altLang="ja-JP" sz="2400" b="0" dirty="0">
                <a:solidFill>
                  <a:srgbClr val="001033"/>
                </a:solidFill>
                <a:latin typeface="Century Gothic" panose="020B0502020202020204" pitchFamily="34" charset="0"/>
                <a:ea typeface="MS PGothic" panose="020B0600070205080204" pitchFamily="34" charset="-128"/>
              </a:rPr>
              <a:t>–––––––––––––––––––</a:t>
            </a:r>
          </a:p>
        </p:txBody>
      </p:sp>
    </p:spTree>
    <p:extLst>
      <p:ext uri="{BB962C8B-B14F-4D97-AF65-F5344CB8AC3E}">
        <p14:creationId xmlns:p14="http://schemas.microsoft.com/office/powerpoint/2010/main" val="226885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3F3"/>
        </a:solidFill>
        <a:effectLst/>
      </p:bgPr>
    </p:bg>
    <p:spTree>
      <p:nvGrpSpPr>
        <p:cNvPr id="1" name=""/>
        <p:cNvGrpSpPr/>
        <p:nvPr/>
      </p:nvGrpSpPr>
      <p:grpSpPr>
        <a:xfrm>
          <a:off x="0" y="0"/>
          <a:ext cx="0" cy="0"/>
          <a:chOff x="0" y="0"/>
          <a:chExt cx="0" cy="0"/>
        </a:xfrm>
      </p:grpSpPr>
      <p:pic>
        <p:nvPicPr>
          <p:cNvPr id="38" name="Picture 37" descr="交差したワイヤーで接続されたボール">
            <a:extLst>
              <a:ext uri="{FF2B5EF4-FFF2-40B4-BE49-F238E27FC236}">
                <a16:creationId xmlns:a16="http://schemas.microsoft.com/office/drawing/2014/main" id="{ED78B9D5-DF94-070F-4572-F73AA6E16A39}"/>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2659520" y="-2664432"/>
            <a:ext cx="6868052" cy="12196907"/>
          </a:xfrm>
          <a:prstGeom prst="rect">
            <a:avLst/>
          </a:prstGeom>
        </p:spPr>
      </p:pic>
      <p:grpSp>
        <p:nvGrpSpPr>
          <p:cNvPr id="48" name="Group 47">
            <a:extLst>
              <a:ext uri="{FF2B5EF4-FFF2-40B4-BE49-F238E27FC236}">
                <a16:creationId xmlns:a16="http://schemas.microsoft.com/office/drawing/2014/main" id="{B272B836-303F-DF4A-69B1-B2C662E9F50B}"/>
              </a:ext>
            </a:extLst>
          </p:cNvPr>
          <p:cNvGrpSpPr/>
          <p:nvPr/>
        </p:nvGrpSpPr>
        <p:grpSpPr>
          <a:xfrm>
            <a:off x="10319546" y="61137"/>
            <a:ext cx="1813078" cy="1709844"/>
            <a:chOff x="4301836" y="1542184"/>
            <a:chExt cx="4242954" cy="4001365"/>
          </a:xfrm>
          <a:solidFill>
            <a:schemeClr val="bg1">
              <a:alpha val="40000"/>
            </a:schemeClr>
          </a:solidFill>
        </p:grpSpPr>
        <p:sp>
          <p:nvSpPr>
            <p:cNvPr id="49" name="Freeform 48">
              <a:extLst>
                <a:ext uri="{FF2B5EF4-FFF2-40B4-BE49-F238E27FC236}">
                  <a16:creationId xmlns:a16="http://schemas.microsoft.com/office/drawing/2014/main" id="{02BC24B3-E39A-CB46-4E1E-768CEC92BF4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0" name="Freeform 49">
              <a:extLst>
                <a:ext uri="{FF2B5EF4-FFF2-40B4-BE49-F238E27FC236}">
                  <a16:creationId xmlns:a16="http://schemas.microsoft.com/office/drawing/2014/main" id="{C2436BCE-063A-1B43-09E4-3AEA3552CC5D}"/>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1" name="Freeform 50">
              <a:extLst>
                <a:ext uri="{FF2B5EF4-FFF2-40B4-BE49-F238E27FC236}">
                  <a16:creationId xmlns:a16="http://schemas.microsoft.com/office/drawing/2014/main" id="{A6616B3F-11BD-D8FD-89CA-7D56D09FF5F0}"/>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2" name="Freeform 51">
              <a:extLst>
                <a:ext uri="{FF2B5EF4-FFF2-40B4-BE49-F238E27FC236}">
                  <a16:creationId xmlns:a16="http://schemas.microsoft.com/office/drawing/2014/main" id="{1DB4174E-509B-CF12-3BBF-0028C4D1663C}"/>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3" name="Freeform 52">
              <a:extLst>
                <a:ext uri="{FF2B5EF4-FFF2-40B4-BE49-F238E27FC236}">
                  <a16:creationId xmlns:a16="http://schemas.microsoft.com/office/drawing/2014/main" id="{931A3526-0937-7AB7-D30D-8870E9E719FB}"/>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4" name="Freeform 53">
              <a:extLst>
                <a:ext uri="{FF2B5EF4-FFF2-40B4-BE49-F238E27FC236}">
                  <a16:creationId xmlns:a16="http://schemas.microsoft.com/office/drawing/2014/main" id="{EB7D4F9D-7741-FDC2-3741-CDF62A89A0AD}"/>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5" name="Freeform 54">
              <a:extLst>
                <a:ext uri="{FF2B5EF4-FFF2-40B4-BE49-F238E27FC236}">
                  <a16:creationId xmlns:a16="http://schemas.microsoft.com/office/drawing/2014/main" id="{D2D0A7FB-AA0E-1C19-5625-0FB54171CCF5}"/>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6" name="Freeform 55">
              <a:extLst>
                <a:ext uri="{FF2B5EF4-FFF2-40B4-BE49-F238E27FC236}">
                  <a16:creationId xmlns:a16="http://schemas.microsoft.com/office/drawing/2014/main" id="{A69B4B22-6F5A-FCB4-73ED-B60A3F13C8F3}"/>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7" name="Freeform 56">
              <a:extLst>
                <a:ext uri="{FF2B5EF4-FFF2-40B4-BE49-F238E27FC236}">
                  <a16:creationId xmlns:a16="http://schemas.microsoft.com/office/drawing/2014/main" id="{0D6C01E5-B9A7-3F15-A590-FAA17C94DBD0}"/>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8" name="Freeform 57">
              <a:extLst>
                <a:ext uri="{FF2B5EF4-FFF2-40B4-BE49-F238E27FC236}">
                  <a16:creationId xmlns:a16="http://schemas.microsoft.com/office/drawing/2014/main" id="{F775AE82-2537-4B05-330D-3AF2C37B1F0E}"/>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59" name="Freeform 58">
              <a:extLst>
                <a:ext uri="{FF2B5EF4-FFF2-40B4-BE49-F238E27FC236}">
                  <a16:creationId xmlns:a16="http://schemas.microsoft.com/office/drawing/2014/main" id="{FF5C9632-1C53-F6BA-A1DA-7B0EB01C6E7D}"/>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0" name="Freeform 59">
              <a:extLst>
                <a:ext uri="{FF2B5EF4-FFF2-40B4-BE49-F238E27FC236}">
                  <a16:creationId xmlns:a16="http://schemas.microsoft.com/office/drawing/2014/main" id="{3494B565-E2DA-D992-2272-831FAB18CD2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1" name="Freeform 60">
              <a:extLst>
                <a:ext uri="{FF2B5EF4-FFF2-40B4-BE49-F238E27FC236}">
                  <a16:creationId xmlns:a16="http://schemas.microsoft.com/office/drawing/2014/main" id="{AA822E09-3362-108B-8798-EC8292F549FE}"/>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2" name="Freeform 61">
              <a:extLst>
                <a:ext uri="{FF2B5EF4-FFF2-40B4-BE49-F238E27FC236}">
                  <a16:creationId xmlns:a16="http://schemas.microsoft.com/office/drawing/2014/main" id="{2C831DFE-47FB-E3D4-D5D2-9F583B3FEFC6}"/>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3" name="Freeform 62">
              <a:extLst>
                <a:ext uri="{FF2B5EF4-FFF2-40B4-BE49-F238E27FC236}">
                  <a16:creationId xmlns:a16="http://schemas.microsoft.com/office/drawing/2014/main" id="{BF0B3D84-9378-FF28-B840-0B20A983CEE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4" name="Freeform 63">
              <a:extLst>
                <a:ext uri="{FF2B5EF4-FFF2-40B4-BE49-F238E27FC236}">
                  <a16:creationId xmlns:a16="http://schemas.microsoft.com/office/drawing/2014/main" id="{8C73E7F8-D1D3-B301-76CF-13B8B2ABE819}"/>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5" name="Freeform 64">
              <a:extLst>
                <a:ext uri="{FF2B5EF4-FFF2-40B4-BE49-F238E27FC236}">
                  <a16:creationId xmlns:a16="http://schemas.microsoft.com/office/drawing/2014/main" id="{99DBC961-5BE8-85E0-50B9-413EFE96AD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6" name="Freeform 65">
              <a:extLst>
                <a:ext uri="{FF2B5EF4-FFF2-40B4-BE49-F238E27FC236}">
                  <a16:creationId xmlns:a16="http://schemas.microsoft.com/office/drawing/2014/main" id="{EFB8399A-B674-9339-D63B-BFC9BBEABFC9}"/>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7" name="Freeform 66">
              <a:extLst>
                <a:ext uri="{FF2B5EF4-FFF2-40B4-BE49-F238E27FC236}">
                  <a16:creationId xmlns:a16="http://schemas.microsoft.com/office/drawing/2014/main" id="{DC3D9DE4-4371-9055-4B9D-A7D8990BC129}"/>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8" name="Freeform 67">
              <a:extLst>
                <a:ext uri="{FF2B5EF4-FFF2-40B4-BE49-F238E27FC236}">
                  <a16:creationId xmlns:a16="http://schemas.microsoft.com/office/drawing/2014/main" id="{8B9270AF-ED1F-1411-1CAA-46F10648825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69" name="Freeform 68">
              <a:extLst>
                <a:ext uri="{FF2B5EF4-FFF2-40B4-BE49-F238E27FC236}">
                  <a16:creationId xmlns:a16="http://schemas.microsoft.com/office/drawing/2014/main" id="{AD2E06C7-C283-457E-10FF-A0D9E71CDC9D}"/>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0" name="Freeform 69">
              <a:extLst>
                <a:ext uri="{FF2B5EF4-FFF2-40B4-BE49-F238E27FC236}">
                  <a16:creationId xmlns:a16="http://schemas.microsoft.com/office/drawing/2014/main" id="{ACCFA092-BB4F-F4F2-A5CD-6BD4E3767751}"/>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1" name="Freeform 70">
              <a:extLst>
                <a:ext uri="{FF2B5EF4-FFF2-40B4-BE49-F238E27FC236}">
                  <a16:creationId xmlns:a16="http://schemas.microsoft.com/office/drawing/2014/main" id="{AB654535-BBE5-AB0E-61BC-13E959EAC58B}"/>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2" name="Freeform 71">
              <a:extLst>
                <a:ext uri="{FF2B5EF4-FFF2-40B4-BE49-F238E27FC236}">
                  <a16:creationId xmlns:a16="http://schemas.microsoft.com/office/drawing/2014/main" id="{2079DAE5-59E5-0967-317C-13A94DF5354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3" name="Freeform 72">
              <a:extLst>
                <a:ext uri="{FF2B5EF4-FFF2-40B4-BE49-F238E27FC236}">
                  <a16:creationId xmlns:a16="http://schemas.microsoft.com/office/drawing/2014/main" id="{84A9868D-358C-979E-0D2F-84D51462320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4" name="Freeform 73">
              <a:extLst>
                <a:ext uri="{FF2B5EF4-FFF2-40B4-BE49-F238E27FC236}">
                  <a16:creationId xmlns:a16="http://schemas.microsoft.com/office/drawing/2014/main" id="{429AA5E6-7ED1-8382-E428-68AB2F3BB39E}"/>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5" name="Freeform 74">
              <a:extLst>
                <a:ext uri="{FF2B5EF4-FFF2-40B4-BE49-F238E27FC236}">
                  <a16:creationId xmlns:a16="http://schemas.microsoft.com/office/drawing/2014/main" id="{A4AEDC2C-D56D-FD92-7B29-7FA38F85E671}"/>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6" name="Freeform 75">
              <a:extLst>
                <a:ext uri="{FF2B5EF4-FFF2-40B4-BE49-F238E27FC236}">
                  <a16:creationId xmlns:a16="http://schemas.microsoft.com/office/drawing/2014/main" id="{F617ED90-AE8D-BA61-0D56-6ABDD7C248D7}"/>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7" name="Freeform 76">
              <a:extLst>
                <a:ext uri="{FF2B5EF4-FFF2-40B4-BE49-F238E27FC236}">
                  <a16:creationId xmlns:a16="http://schemas.microsoft.com/office/drawing/2014/main" id="{EC1E3486-760F-0831-2891-78277486CDED}"/>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8" name="Freeform 77">
              <a:extLst>
                <a:ext uri="{FF2B5EF4-FFF2-40B4-BE49-F238E27FC236}">
                  <a16:creationId xmlns:a16="http://schemas.microsoft.com/office/drawing/2014/main" id="{C9F9A68D-8B7F-0937-780B-25A30672527A}"/>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79" name="Freeform 78">
              <a:extLst>
                <a:ext uri="{FF2B5EF4-FFF2-40B4-BE49-F238E27FC236}">
                  <a16:creationId xmlns:a16="http://schemas.microsoft.com/office/drawing/2014/main" id="{009B92A9-12EB-6D7E-30FC-8581666C702A}"/>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0" name="Freeform 79">
              <a:extLst>
                <a:ext uri="{FF2B5EF4-FFF2-40B4-BE49-F238E27FC236}">
                  <a16:creationId xmlns:a16="http://schemas.microsoft.com/office/drawing/2014/main" id="{FA401D31-0501-9FC4-A959-55B5EB9526D7}"/>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1" name="Freeform 80">
              <a:extLst>
                <a:ext uri="{FF2B5EF4-FFF2-40B4-BE49-F238E27FC236}">
                  <a16:creationId xmlns:a16="http://schemas.microsoft.com/office/drawing/2014/main" id="{BBE587C8-D91B-0ABE-40E2-C1F88AD22C33}"/>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2" name="Freeform 81">
              <a:extLst>
                <a:ext uri="{FF2B5EF4-FFF2-40B4-BE49-F238E27FC236}">
                  <a16:creationId xmlns:a16="http://schemas.microsoft.com/office/drawing/2014/main" id="{0736F4B9-5F6B-284D-A8C8-C4D6EB8364F7}"/>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3" name="Freeform 82">
              <a:extLst>
                <a:ext uri="{FF2B5EF4-FFF2-40B4-BE49-F238E27FC236}">
                  <a16:creationId xmlns:a16="http://schemas.microsoft.com/office/drawing/2014/main" id="{DBCD5585-B771-28CF-5638-CA6ADF70CEA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4" name="Freeform 83">
              <a:extLst>
                <a:ext uri="{FF2B5EF4-FFF2-40B4-BE49-F238E27FC236}">
                  <a16:creationId xmlns:a16="http://schemas.microsoft.com/office/drawing/2014/main" id="{3E6BA4B3-165F-23BD-5B2B-25CDF0C6C5B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5" name="Freeform 84">
              <a:extLst>
                <a:ext uri="{FF2B5EF4-FFF2-40B4-BE49-F238E27FC236}">
                  <a16:creationId xmlns:a16="http://schemas.microsoft.com/office/drawing/2014/main" id="{DEEAEA1A-F391-64D7-033E-FDEBD5DEA025}"/>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6" name="Freeform 85">
              <a:extLst>
                <a:ext uri="{FF2B5EF4-FFF2-40B4-BE49-F238E27FC236}">
                  <a16:creationId xmlns:a16="http://schemas.microsoft.com/office/drawing/2014/main" id="{1832A59C-F643-EABB-6887-41B2D8D64950}"/>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7" name="Freeform 86">
              <a:extLst>
                <a:ext uri="{FF2B5EF4-FFF2-40B4-BE49-F238E27FC236}">
                  <a16:creationId xmlns:a16="http://schemas.microsoft.com/office/drawing/2014/main" id="{960EE77C-1B6A-2D49-8C6C-11B191C3E03A}"/>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8" name="Freeform 87">
              <a:extLst>
                <a:ext uri="{FF2B5EF4-FFF2-40B4-BE49-F238E27FC236}">
                  <a16:creationId xmlns:a16="http://schemas.microsoft.com/office/drawing/2014/main" id="{01DA9E69-ED6B-C85C-74BA-191FE05EC48C}"/>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89" name="Freeform 88">
              <a:extLst>
                <a:ext uri="{FF2B5EF4-FFF2-40B4-BE49-F238E27FC236}">
                  <a16:creationId xmlns:a16="http://schemas.microsoft.com/office/drawing/2014/main" id="{E2F6215A-84D3-0DC8-4B16-AF901F73FC6E}"/>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0" name="Freeform 89">
              <a:extLst>
                <a:ext uri="{FF2B5EF4-FFF2-40B4-BE49-F238E27FC236}">
                  <a16:creationId xmlns:a16="http://schemas.microsoft.com/office/drawing/2014/main" id="{CFB554D9-6A3C-2352-7CB3-7954CCFAE007}"/>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1" name="Freeform 90">
              <a:extLst>
                <a:ext uri="{FF2B5EF4-FFF2-40B4-BE49-F238E27FC236}">
                  <a16:creationId xmlns:a16="http://schemas.microsoft.com/office/drawing/2014/main" id="{4685958D-E39A-CAC7-67F4-DBF3A87D1834}"/>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2" name="Freeform 91">
              <a:extLst>
                <a:ext uri="{FF2B5EF4-FFF2-40B4-BE49-F238E27FC236}">
                  <a16:creationId xmlns:a16="http://schemas.microsoft.com/office/drawing/2014/main" id="{14493297-4BD7-5010-739F-C152F576EA69}"/>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3" name="Freeform 92">
              <a:extLst>
                <a:ext uri="{FF2B5EF4-FFF2-40B4-BE49-F238E27FC236}">
                  <a16:creationId xmlns:a16="http://schemas.microsoft.com/office/drawing/2014/main" id="{1B37008F-0FFE-EF29-1D88-2CDD3DB6B9E5}"/>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4" name="Freeform 93">
              <a:extLst>
                <a:ext uri="{FF2B5EF4-FFF2-40B4-BE49-F238E27FC236}">
                  <a16:creationId xmlns:a16="http://schemas.microsoft.com/office/drawing/2014/main" id="{6C4F2AF6-AFCC-9939-79D2-7A1690280168}"/>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5" name="Freeform 94">
              <a:extLst>
                <a:ext uri="{FF2B5EF4-FFF2-40B4-BE49-F238E27FC236}">
                  <a16:creationId xmlns:a16="http://schemas.microsoft.com/office/drawing/2014/main" id="{490FED5B-B21A-98E2-5EE8-71512ACF1723}"/>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6" name="Freeform 95">
              <a:extLst>
                <a:ext uri="{FF2B5EF4-FFF2-40B4-BE49-F238E27FC236}">
                  <a16:creationId xmlns:a16="http://schemas.microsoft.com/office/drawing/2014/main" id="{F3F54A48-FBD1-6597-C96C-B9FED8D3AFB7}"/>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7" name="Freeform 96">
              <a:extLst>
                <a:ext uri="{FF2B5EF4-FFF2-40B4-BE49-F238E27FC236}">
                  <a16:creationId xmlns:a16="http://schemas.microsoft.com/office/drawing/2014/main" id="{F210C79F-E766-B137-A052-F060B344F53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8" name="Freeform 97">
              <a:extLst>
                <a:ext uri="{FF2B5EF4-FFF2-40B4-BE49-F238E27FC236}">
                  <a16:creationId xmlns:a16="http://schemas.microsoft.com/office/drawing/2014/main" id="{80C35B28-2ED2-2755-5AE1-A66F4DFAA8A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99" name="Freeform 98">
              <a:extLst>
                <a:ext uri="{FF2B5EF4-FFF2-40B4-BE49-F238E27FC236}">
                  <a16:creationId xmlns:a16="http://schemas.microsoft.com/office/drawing/2014/main" id="{AB9A3344-4D04-B32F-FD89-AF6F51416BBF}"/>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0" name="Freeform 99">
              <a:extLst>
                <a:ext uri="{FF2B5EF4-FFF2-40B4-BE49-F238E27FC236}">
                  <a16:creationId xmlns:a16="http://schemas.microsoft.com/office/drawing/2014/main" id="{A57EBA0F-BF87-1BB9-24D1-C10C4D753974}"/>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1" name="Freeform 100">
              <a:extLst>
                <a:ext uri="{FF2B5EF4-FFF2-40B4-BE49-F238E27FC236}">
                  <a16:creationId xmlns:a16="http://schemas.microsoft.com/office/drawing/2014/main" id="{A033F54E-11DC-29C2-D514-8B65F590C94D}"/>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2" name="Freeform 101">
              <a:extLst>
                <a:ext uri="{FF2B5EF4-FFF2-40B4-BE49-F238E27FC236}">
                  <a16:creationId xmlns:a16="http://schemas.microsoft.com/office/drawing/2014/main" id="{AE2B9EC8-479D-D5D8-6BCA-057218002C3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3" name="Freeform 102">
              <a:extLst>
                <a:ext uri="{FF2B5EF4-FFF2-40B4-BE49-F238E27FC236}">
                  <a16:creationId xmlns:a16="http://schemas.microsoft.com/office/drawing/2014/main" id="{BDCDC82B-0D9A-2EE4-9B3E-CF599F76034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4" name="Freeform 103">
              <a:extLst>
                <a:ext uri="{FF2B5EF4-FFF2-40B4-BE49-F238E27FC236}">
                  <a16:creationId xmlns:a16="http://schemas.microsoft.com/office/drawing/2014/main" id="{A4AA3840-594E-06FE-0A71-30CE90557E3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5" name="Freeform 104">
              <a:extLst>
                <a:ext uri="{FF2B5EF4-FFF2-40B4-BE49-F238E27FC236}">
                  <a16:creationId xmlns:a16="http://schemas.microsoft.com/office/drawing/2014/main" id="{42ED5282-FA59-F5AF-648F-2A453D9779B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6" name="Freeform 105">
              <a:extLst>
                <a:ext uri="{FF2B5EF4-FFF2-40B4-BE49-F238E27FC236}">
                  <a16:creationId xmlns:a16="http://schemas.microsoft.com/office/drawing/2014/main" id="{11B79E65-E610-34FA-C420-BCF913D122B7}"/>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7" name="Freeform 106">
              <a:extLst>
                <a:ext uri="{FF2B5EF4-FFF2-40B4-BE49-F238E27FC236}">
                  <a16:creationId xmlns:a16="http://schemas.microsoft.com/office/drawing/2014/main" id="{99728ABB-945F-C69B-1928-27FEE400AE9E}"/>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8" name="Freeform 107">
              <a:extLst>
                <a:ext uri="{FF2B5EF4-FFF2-40B4-BE49-F238E27FC236}">
                  <a16:creationId xmlns:a16="http://schemas.microsoft.com/office/drawing/2014/main" id="{D8072CB1-B5CD-9356-A549-AA020ACA7B0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09" name="Freeform 108">
              <a:extLst>
                <a:ext uri="{FF2B5EF4-FFF2-40B4-BE49-F238E27FC236}">
                  <a16:creationId xmlns:a16="http://schemas.microsoft.com/office/drawing/2014/main" id="{E0FA01F9-C391-1654-A89D-D52449152939}"/>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0" name="Freeform 109">
              <a:extLst>
                <a:ext uri="{FF2B5EF4-FFF2-40B4-BE49-F238E27FC236}">
                  <a16:creationId xmlns:a16="http://schemas.microsoft.com/office/drawing/2014/main" id="{AFC130C3-1C07-1667-4EBC-6AD73E51EEB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1" name="Freeform 110">
              <a:extLst>
                <a:ext uri="{FF2B5EF4-FFF2-40B4-BE49-F238E27FC236}">
                  <a16:creationId xmlns:a16="http://schemas.microsoft.com/office/drawing/2014/main" id="{5F88F9D8-EB9C-16EA-CFE3-135920BBC166}"/>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2" name="Freeform 111">
              <a:extLst>
                <a:ext uri="{FF2B5EF4-FFF2-40B4-BE49-F238E27FC236}">
                  <a16:creationId xmlns:a16="http://schemas.microsoft.com/office/drawing/2014/main" id="{4C6C7310-671C-B284-B7F8-A3E8FB1800BF}"/>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3" name="Freeform 112">
              <a:extLst>
                <a:ext uri="{FF2B5EF4-FFF2-40B4-BE49-F238E27FC236}">
                  <a16:creationId xmlns:a16="http://schemas.microsoft.com/office/drawing/2014/main" id="{5F953CD5-5686-8CBA-CBB8-1F26F9018E7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4" name="Freeform 113">
              <a:extLst>
                <a:ext uri="{FF2B5EF4-FFF2-40B4-BE49-F238E27FC236}">
                  <a16:creationId xmlns:a16="http://schemas.microsoft.com/office/drawing/2014/main" id="{7BADDD77-D9A6-8181-B0AC-C6BEFA3E95A1}"/>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5" name="Freeform 114">
              <a:extLst>
                <a:ext uri="{FF2B5EF4-FFF2-40B4-BE49-F238E27FC236}">
                  <a16:creationId xmlns:a16="http://schemas.microsoft.com/office/drawing/2014/main" id="{1A0A3682-B0A9-29FA-1599-3080E9906ABF}"/>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6" name="Freeform 115">
              <a:extLst>
                <a:ext uri="{FF2B5EF4-FFF2-40B4-BE49-F238E27FC236}">
                  <a16:creationId xmlns:a16="http://schemas.microsoft.com/office/drawing/2014/main" id="{0663EA5C-A76E-9895-678B-A2EDB2931AB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7" name="Freeform 116">
              <a:extLst>
                <a:ext uri="{FF2B5EF4-FFF2-40B4-BE49-F238E27FC236}">
                  <a16:creationId xmlns:a16="http://schemas.microsoft.com/office/drawing/2014/main" id="{DAE84B9E-077F-763A-85D3-145EB11C3961}"/>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8" name="Freeform 117">
              <a:extLst>
                <a:ext uri="{FF2B5EF4-FFF2-40B4-BE49-F238E27FC236}">
                  <a16:creationId xmlns:a16="http://schemas.microsoft.com/office/drawing/2014/main" id="{D66DAD28-8608-603E-039D-812413132E2F}"/>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19" name="Freeform 118">
              <a:extLst>
                <a:ext uri="{FF2B5EF4-FFF2-40B4-BE49-F238E27FC236}">
                  <a16:creationId xmlns:a16="http://schemas.microsoft.com/office/drawing/2014/main" id="{37424B85-59D5-ED1B-1E16-A610508AD952}"/>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0" name="Freeform 119">
              <a:extLst>
                <a:ext uri="{FF2B5EF4-FFF2-40B4-BE49-F238E27FC236}">
                  <a16:creationId xmlns:a16="http://schemas.microsoft.com/office/drawing/2014/main" id="{837843F9-878D-7589-15C8-D97EEBFC1D11}"/>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1" name="Freeform 120">
              <a:extLst>
                <a:ext uri="{FF2B5EF4-FFF2-40B4-BE49-F238E27FC236}">
                  <a16:creationId xmlns:a16="http://schemas.microsoft.com/office/drawing/2014/main" id="{C0BDE6A0-10E0-3427-1C7B-EA5E6D644758}"/>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2" name="Freeform 121">
              <a:extLst>
                <a:ext uri="{FF2B5EF4-FFF2-40B4-BE49-F238E27FC236}">
                  <a16:creationId xmlns:a16="http://schemas.microsoft.com/office/drawing/2014/main" id="{B2C9D456-4204-3EF2-46D3-9860E49808C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3" name="Freeform 122">
              <a:extLst>
                <a:ext uri="{FF2B5EF4-FFF2-40B4-BE49-F238E27FC236}">
                  <a16:creationId xmlns:a16="http://schemas.microsoft.com/office/drawing/2014/main" id="{7982399C-C36A-15B5-ACF1-82617BF7A952}"/>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4" name="Freeform 123">
              <a:extLst>
                <a:ext uri="{FF2B5EF4-FFF2-40B4-BE49-F238E27FC236}">
                  <a16:creationId xmlns:a16="http://schemas.microsoft.com/office/drawing/2014/main" id="{1CFF4D0C-089E-70F7-4235-BE74CF1C2815}"/>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5" name="Freeform 124">
              <a:extLst>
                <a:ext uri="{FF2B5EF4-FFF2-40B4-BE49-F238E27FC236}">
                  <a16:creationId xmlns:a16="http://schemas.microsoft.com/office/drawing/2014/main" id="{8731147F-C7BE-5636-9A89-DC61C5FFDD01}"/>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6" name="Freeform 125">
              <a:extLst>
                <a:ext uri="{FF2B5EF4-FFF2-40B4-BE49-F238E27FC236}">
                  <a16:creationId xmlns:a16="http://schemas.microsoft.com/office/drawing/2014/main" id="{A5D3295F-510F-F59C-7C46-1DD2D94E7D89}"/>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7" name="Freeform 126">
              <a:extLst>
                <a:ext uri="{FF2B5EF4-FFF2-40B4-BE49-F238E27FC236}">
                  <a16:creationId xmlns:a16="http://schemas.microsoft.com/office/drawing/2014/main" id="{33ED0707-5D7F-A4AC-5758-7B87830037E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8" name="Freeform 127">
              <a:extLst>
                <a:ext uri="{FF2B5EF4-FFF2-40B4-BE49-F238E27FC236}">
                  <a16:creationId xmlns:a16="http://schemas.microsoft.com/office/drawing/2014/main" id="{6112A6F8-6F9B-B524-5A8C-115DCD59E1AB}"/>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29" name="Freeform 128">
              <a:extLst>
                <a:ext uri="{FF2B5EF4-FFF2-40B4-BE49-F238E27FC236}">
                  <a16:creationId xmlns:a16="http://schemas.microsoft.com/office/drawing/2014/main" id="{71E06284-8328-8C24-1858-B235EA2AC4CD}"/>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0" name="Freeform 129">
              <a:extLst>
                <a:ext uri="{FF2B5EF4-FFF2-40B4-BE49-F238E27FC236}">
                  <a16:creationId xmlns:a16="http://schemas.microsoft.com/office/drawing/2014/main" id="{134E17CD-D47F-B5BB-46C6-C9C8343DC580}"/>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1" name="Freeform 130">
              <a:extLst>
                <a:ext uri="{FF2B5EF4-FFF2-40B4-BE49-F238E27FC236}">
                  <a16:creationId xmlns:a16="http://schemas.microsoft.com/office/drawing/2014/main" id="{6CD04A39-C69A-A9B9-12B3-D1ACCACAD3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2" name="Freeform 131">
              <a:extLst>
                <a:ext uri="{FF2B5EF4-FFF2-40B4-BE49-F238E27FC236}">
                  <a16:creationId xmlns:a16="http://schemas.microsoft.com/office/drawing/2014/main" id="{B168A7EF-2378-97A6-EB9E-5138CF0DEDEF}"/>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3" name="Freeform 132">
              <a:extLst>
                <a:ext uri="{FF2B5EF4-FFF2-40B4-BE49-F238E27FC236}">
                  <a16:creationId xmlns:a16="http://schemas.microsoft.com/office/drawing/2014/main" id="{38F5637D-71F6-10CF-32C5-5EEB7547998C}"/>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4" name="Freeform 133">
              <a:extLst>
                <a:ext uri="{FF2B5EF4-FFF2-40B4-BE49-F238E27FC236}">
                  <a16:creationId xmlns:a16="http://schemas.microsoft.com/office/drawing/2014/main" id="{58455D73-747E-056B-7B38-8A001DF0975A}"/>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5" name="Freeform 134">
              <a:extLst>
                <a:ext uri="{FF2B5EF4-FFF2-40B4-BE49-F238E27FC236}">
                  <a16:creationId xmlns:a16="http://schemas.microsoft.com/office/drawing/2014/main" id="{06C0A3B2-92B9-6A16-B5FF-A74D2F748F22}"/>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6" name="Freeform 135">
              <a:extLst>
                <a:ext uri="{FF2B5EF4-FFF2-40B4-BE49-F238E27FC236}">
                  <a16:creationId xmlns:a16="http://schemas.microsoft.com/office/drawing/2014/main" id="{435AC269-03D3-675D-4C48-08D6CE86D4C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7" name="Freeform 136">
              <a:extLst>
                <a:ext uri="{FF2B5EF4-FFF2-40B4-BE49-F238E27FC236}">
                  <a16:creationId xmlns:a16="http://schemas.microsoft.com/office/drawing/2014/main" id="{EBD5AA58-306D-EB99-32B5-9E4A1640A9D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8" name="Freeform 137">
              <a:extLst>
                <a:ext uri="{FF2B5EF4-FFF2-40B4-BE49-F238E27FC236}">
                  <a16:creationId xmlns:a16="http://schemas.microsoft.com/office/drawing/2014/main" id="{8716CA12-D736-2D47-505A-4E57016A89B2}"/>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39" name="Freeform 138">
              <a:extLst>
                <a:ext uri="{FF2B5EF4-FFF2-40B4-BE49-F238E27FC236}">
                  <a16:creationId xmlns:a16="http://schemas.microsoft.com/office/drawing/2014/main" id="{624491B8-458E-01A7-4909-5893814B8D5F}"/>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0" name="Freeform 139">
              <a:extLst>
                <a:ext uri="{FF2B5EF4-FFF2-40B4-BE49-F238E27FC236}">
                  <a16:creationId xmlns:a16="http://schemas.microsoft.com/office/drawing/2014/main" id="{E039EE44-DAC7-5757-4BF2-EA2A26BEA92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1" name="Freeform 140">
              <a:extLst>
                <a:ext uri="{FF2B5EF4-FFF2-40B4-BE49-F238E27FC236}">
                  <a16:creationId xmlns:a16="http://schemas.microsoft.com/office/drawing/2014/main" id="{609F3D42-1DD6-BD53-022E-9DFCD5048304}"/>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2" name="Freeform 141">
              <a:extLst>
                <a:ext uri="{FF2B5EF4-FFF2-40B4-BE49-F238E27FC236}">
                  <a16:creationId xmlns:a16="http://schemas.microsoft.com/office/drawing/2014/main" id="{7D85F3FA-EB83-8F16-0B69-E6B9D38B8AEE}"/>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3" name="Freeform 142">
              <a:extLst>
                <a:ext uri="{FF2B5EF4-FFF2-40B4-BE49-F238E27FC236}">
                  <a16:creationId xmlns:a16="http://schemas.microsoft.com/office/drawing/2014/main" id="{669A6764-8AC2-FE4D-90C9-15CA00F37E53}"/>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4" name="Freeform 143">
              <a:extLst>
                <a:ext uri="{FF2B5EF4-FFF2-40B4-BE49-F238E27FC236}">
                  <a16:creationId xmlns:a16="http://schemas.microsoft.com/office/drawing/2014/main" id="{821CA983-C5A8-757E-F0A7-A4D987800519}"/>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5" name="Freeform 144">
              <a:extLst>
                <a:ext uri="{FF2B5EF4-FFF2-40B4-BE49-F238E27FC236}">
                  <a16:creationId xmlns:a16="http://schemas.microsoft.com/office/drawing/2014/main" id="{7DB299C9-C10F-6BD1-9AFE-22EF2377298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6" name="Freeform 145">
              <a:extLst>
                <a:ext uri="{FF2B5EF4-FFF2-40B4-BE49-F238E27FC236}">
                  <a16:creationId xmlns:a16="http://schemas.microsoft.com/office/drawing/2014/main" id="{2ECAEEB9-0496-CCEF-13F3-71167F70256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7" name="Freeform 146">
              <a:extLst>
                <a:ext uri="{FF2B5EF4-FFF2-40B4-BE49-F238E27FC236}">
                  <a16:creationId xmlns:a16="http://schemas.microsoft.com/office/drawing/2014/main" id="{222EF5CE-20AB-28AB-F26B-A88E085941B9}"/>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8" name="Freeform 147">
              <a:extLst>
                <a:ext uri="{FF2B5EF4-FFF2-40B4-BE49-F238E27FC236}">
                  <a16:creationId xmlns:a16="http://schemas.microsoft.com/office/drawing/2014/main" id="{0138DB83-A947-E98D-D6E2-0F369DC669DA}"/>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49" name="Freeform 148">
              <a:extLst>
                <a:ext uri="{FF2B5EF4-FFF2-40B4-BE49-F238E27FC236}">
                  <a16:creationId xmlns:a16="http://schemas.microsoft.com/office/drawing/2014/main" id="{B11FF71F-EE8F-61C1-5CBA-D00666980044}"/>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0" name="Freeform 149">
              <a:extLst>
                <a:ext uri="{FF2B5EF4-FFF2-40B4-BE49-F238E27FC236}">
                  <a16:creationId xmlns:a16="http://schemas.microsoft.com/office/drawing/2014/main" id="{C71722CA-EBE9-82B1-621E-306960CB6E02}"/>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1" name="Freeform 150">
              <a:extLst>
                <a:ext uri="{FF2B5EF4-FFF2-40B4-BE49-F238E27FC236}">
                  <a16:creationId xmlns:a16="http://schemas.microsoft.com/office/drawing/2014/main" id="{4C646E80-51C4-039E-FAEC-CAD0F7CA1458}"/>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2" name="Freeform 151">
              <a:extLst>
                <a:ext uri="{FF2B5EF4-FFF2-40B4-BE49-F238E27FC236}">
                  <a16:creationId xmlns:a16="http://schemas.microsoft.com/office/drawing/2014/main" id="{EFB0F54E-128B-5239-A521-2EEBE2D1916A}"/>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3" name="Freeform 152">
              <a:extLst>
                <a:ext uri="{FF2B5EF4-FFF2-40B4-BE49-F238E27FC236}">
                  <a16:creationId xmlns:a16="http://schemas.microsoft.com/office/drawing/2014/main" id="{3A8941A6-7F83-281A-03C0-660FB6AC3DFC}"/>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4" name="Freeform 153">
              <a:extLst>
                <a:ext uri="{FF2B5EF4-FFF2-40B4-BE49-F238E27FC236}">
                  <a16:creationId xmlns:a16="http://schemas.microsoft.com/office/drawing/2014/main" id="{B18D1468-A732-D1A1-DCD9-B2AE4A776E8A}"/>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5" name="Freeform 154">
              <a:extLst>
                <a:ext uri="{FF2B5EF4-FFF2-40B4-BE49-F238E27FC236}">
                  <a16:creationId xmlns:a16="http://schemas.microsoft.com/office/drawing/2014/main" id="{A72D15E5-F3D1-86AD-6923-E1C631250F7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6" name="Freeform 155">
              <a:extLst>
                <a:ext uri="{FF2B5EF4-FFF2-40B4-BE49-F238E27FC236}">
                  <a16:creationId xmlns:a16="http://schemas.microsoft.com/office/drawing/2014/main" id="{D8B9901C-934D-534C-B018-95631FE5E49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7" name="Freeform 156">
              <a:extLst>
                <a:ext uri="{FF2B5EF4-FFF2-40B4-BE49-F238E27FC236}">
                  <a16:creationId xmlns:a16="http://schemas.microsoft.com/office/drawing/2014/main" id="{A30F3CAB-4984-0AAD-0789-9C721786C1B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8" name="Freeform 157">
              <a:extLst>
                <a:ext uri="{FF2B5EF4-FFF2-40B4-BE49-F238E27FC236}">
                  <a16:creationId xmlns:a16="http://schemas.microsoft.com/office/drawing/2014/main" id="{3ABACA79-42B5-5D7D-459A-B644504C7089}"/>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59" name="Freeform 158">
              <a:extLst>
                <a:ext uri="{FF2B5EF4-FFF2-40B4-BE49-F238E27FC236}">
                  <a16:creationId xmlns:a16="http://schemas.microsoft.com/office/drawing/2014/main" id="{5314BA32-099D-5AD2-041E-50CAE1A96419}"/>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0" name="Freeform 159">
              <a:extLst>
                <a:ext uri="{FF2B5EF4-FFF2-40B4-BE49-F238E27FC236}">
                  <a16:creationId xmlns:a16="http://schemas.microsoft.com/office/drawing/2014/main" id="{B6D58FBC-3DC3-EEF8-7A21-2CAE571371E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1" name="Freeform 160">
              <a:extLst>
                <a:ext uri="{FF2B5EF4-FFF2-40B4-BE49-F238E27FC236}">
                  <a16:creationId xmlns:a16="http://schemas.microsoft.com/office/drawing/2014/main" id="{3BCD7C23-EFA9-DD7B-E708-94DD702C4C8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2" name="Freeform 161">
              <a:extLst>
                <a:ext uri="{FF2B5EF4-FFF2-40B4-BE49-F238E27FC236}">
                  <a16:creationId xmlns:a16="http://schemas.microsoft.com/office/drawing/2014/main" id="{35CD32A3-6E53-4DF6-FFF6-ACA214FD714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3" name="Freeform 162">
              <a:extLst>
                <a:ext uri="{FF2B5EF4-FFF2-40B4-BE49-F238E27FC236}">
                  <a16:creationId xmlns:a16="http://schemas.microsoft.com/office/drawing/2014/main" id="{FF920B72-20A0-E030-5EC6-20094CF0EF7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4" name="Freeform 163">
              <a:extLst>
                <a:ext uri="{FF2B5EF4-FFF2-40B4-BE49-F238E27FC236}">
                  <a16:creationId xmlns:a16="http://schemas.microsoft.com/office/drawing/2014/main" id="{9E5EACAF-8340-0440-CFCE-CD483845D926}"/>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5" name="Freeform 164">
              <a:extLst>
                <a:ext uri="{FF2B5EF4-FFF2-40B4-BE49-F238E27FC236}">
                  <a16:creationId xmlns:a16="http://schemas.microsoft.com/office/drawing/2014/main" id="{E324DBAA-B96D-2F3C-08AB-0F24C14D9324}"/>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6" name="Freeform 165">
              <a:extLst>
                <a:ext uri="{FF2B5EF4-FFF2-40B4-BE49-F238E27FC236}">
                  <a16:creationId xmlns:a16="http://schemas.microsoft.com/office/drawing/2014/main" id="{0BAC4BEB-5471-BFC1-84ED-C2287007D220}"/>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7" name="Freeform 166">
              <a:extLst>
                <a:ext uri="{FF2B5EF4-FFF2-40B4-BE49-F238E27FC236}">
                  <a16:creationId xmlns:a16="http://schemas.microsoft.com/office/drawing/2014/main" id="{B5142260-56EC-D969-3DF2-8FFB3A03683F}"/>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168" name="Freeform 167">
              <a:extLst>
                <a:ext uri="{FF2B5EF4-FFF2-40B4-BE49-F238E27FC236}">
                  <a16:creationId xmlns:a16="http://schemas.microsoft.com/office/drawing/2014/main" id="{5E181CF7-9B33-6E89-A038-436D066A7CF7}"/>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grpSp>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a typeface="MS PGothic" panose="020B0600070205080204" pitchFamily="34" charset="-128"/>
            </a:endParaRPr>
          </a:p>
        </p:txBody>
      </p:sp>
      <p:graphicFrame>
        <p:nvGraphicFramePr>
          <p:cNvPr id="4" name="Table 2">
            <a:extLst>
              <a:ext uri="{FF2B5EF4-FFF2-40B4-BE49-F238E27FC236}">
                <a16:creationId xmlns:a16="http://schemas.microsoft.com/office/drawing/2014/main" id="{9C9A8343-95A5-DC82-8064-4F6A16E3E0CF}"/>
              </a:ext>
            </a:extLst>
          </p:cNvPr>
          <p:cNvGraphicFramePr>
            <a:graphicFrameLocks noGrp="1"/>
          </p:cNvGraphicFramePr>
          <p:nvPr>
            <p:extLst>
              <p:ext uri="{D42A27DB-BD31-4B8C-83A1-F6EECF244321}">
                <p14:modId xmlns:p14="http://schemas.microsoft.com/office/powerpoint/2010/main" val="724514906"/>
              </p:ext>
            </p:extLst>
          </p:nvPr>
        </p:nvGraphicFramePr>
        <p:xfrm>
          <a:off x="327118" y="490355"/>
          <a:ext cx="11601998" cy="6073767"/>
        </p:xfrm>
        <a:graphic>
          <a:graphicData uri="http://schemas.openxmlformats.org/drawingml/2006/table">
            <a:tbl>
              <a:tblPr firstRow="1" bandRow="1">
                <a:tableStyleId>{5C22544A-7EE6-4342-B048-85BDC9FD1C3A}</a:tableStyleId>
              </a:tblPr>
              <a:tblGrid>
                <a:gridCol w="3443214">
                  <a:extLst>
                    <a:ext uri="{9D8B030D-6E8A-4147-A177-3AD203B41FA5}">
                      <a16:colId xmlns:a16="http://schemas.microsoft.com/office/drawing/2014/main" val="602210714"/>
                    </a:ext>
                  </a:extLst>
                </a:gridCol>
                <a:gridCol w="2039696">
                  <a:extLst>
                    <a:ext uri="{9D8B030D-6E8A-4147-A177-3AD203B41FA5}">
                      <a16:colId xmlns:a16="http://schemas.microsoft.com/office/drawing/2014/main" val="3203644497"/>
                    </a:ext>
                  </a:extLst>
                </a:gridCol>
                <a:gridCol w="2039696">
                  <a:extLst>
                    <a:ext uri="{9D8B030D-6E8A-4147-A177-3AD203B41FA5}">
                      <a16:colId xmlns:a16="http://schemas.microsoft.com/office/drawing/2014/main" val="436924813"/>
                    </a:ext>
                  </a:extLst>
                </a:gridCol>
                <a:gridCol w="2039696">
                  <a:extLst>
                    <a:ext uri="{9D8B030D-6E8A-4147-A177-3AD203B41FA5}">
                      <a16:colId xmlns:a16="http://schemas.microsoft.com/office/drawing/2014/main" val="512583516"/>
                    </a:ext>
                  </a:extLst>
                </a:gridCol>
                <a:gridCol w="2039696">
                  <a:extLst>
                    <a:ext uri="{9D8B030D-6E8A-4147-A177-3AD203B41FA5}">
                      <a16:colId xmlns:a16="http://schemas.microsoft.com/office/drawing/2014/main" val="1896848035"/>
                    </a:ext>
                  </a:extLst>
                </a:gridCol>
              </a:tblGrid>
              <a:tr h="1450992">
                <a:tc rowSpan="2">
                  <a:txBody>
                    <a:bodyPr/>
                    <a:lstStyle/>
                    <a:p>
                      <a:pPr rtl="0">
                        <a:lnSpc>
                          <a:spcPct val="100000"/>
                        </a:lnSpc>
                      </a:pPr>
                      <a:r>
                        <a:rPr lang="ja-JP" altLang="en-US" sz="2400" b="0" spc="300" dirty="0">
                          <a:solidFill>
                            <a:srgbClr val="001033"/>
                          </a:solidFill>
                          <a:latin typeface="Century Gothic" panose="020B0502020202020204" pitchFamily="34" charset="0"/>
                          <a:ea typeface="MS PGothic" panose="020B0600070205080204" pitchFamily="34" charset="-128"/>
                        </a:rPr>
                        <a:t>基準</a:t>
                      </a:r>
                    </a:p>
                  </a:txBody>
                  <a:tcPr anchor="b">
                    <a:lnL w="12700" cap="flat" cmpd="sng" algn="ctr">
                      <a:noFill/>
                      <a:prstDash val="solid"/>
                      <a:round/>
                      <a:headEnd type="none" w="med" len="med"/>
                      <a:tailEnd type="none" w="med" len="med"/>
                    </a:lnL>
                    <a:lnR w="12700" cap="flat" cmpd="sng" algn="ctr">
                      <a:solidFill>
                        <a:srgbClr val="67A9B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en-US" altLang="ja-JP" sz="1800" b="0">
                          <a:solidFill>
                            <a:schemeClr val="tx1"/>
                          </a:solidFill>
                          <a:latin typeface="Century Gothic" panose="020B0502020202020204" pitchFamily="34" charset="0"/>
                          <a:ea typeface="MS PGothic" panose="020B0600070205080204" pitchFamily="34" charset="-128"/>
                        </a:rPr>
                        <a:t>1</a:t>
                      </a:r>
                      <a:endParaRPr lang="en-US" altLang="ja-JP" sz="1800" b="0" dirty="0">
                        <a:solidFill>
                          <a:schemeClr val="tx1"/>
                        </a:solidFill>
                        <a:latin typeface="Century Gothic" panose="020B0502020202020204" pitchFamily="34" charset="0"/>
                        <a:ea typeface="MS PGothic" panose="020B0600070205080204" pitchFamily="34" charset="-128"/>
                      </a:endParaRPr>
                    </a:p>
                  </a:txBody>
                  <a:tcPr anchor="ctr">
                    <a:lnL w="12700" cap="flat" cmpd="sng" algn="ctr">
                      <a:solidFill>
                        <a:srgbClr val="67A9B3"/>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en-US" altLang="ja-JP" sz="1800" b="0">
                          <a:solidFill>
                            <a:schemeClr val="tx1"/>
                          </a:solidFill>
                          <a:latin typeface="Century Gothic" panose="020B0502020202020204" pitchFamily="34" charset="0"/>
                          <a:ea typeface="MS PGothic" panose="020B0600070205080204" pitchFamily="34" charset="-128"/>
                        </a:rPr>
                        <a:t>2</a:t>
                      </a:r>
                      <a:endParaRPr lang="en-US" altLang="ja-JP" sz="1800" b="0" dirty="0">
                        <a:solidFill>
                          <a:schemeClr val="tx1"/>
                        </a:solidFill>
                        <a:latin typeface="Century Gothic" panose="020B0502020202020204" pitchFamily="34" charset="0"/>
                        <a:ea typeface="MS PGothic" panose="020B0600070205080204" pitchFamily="34" charset="-128"/>
                      </a:endParaRP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en-US" altLang="ja-JP" sz="1800" b="0">
                          <a:solidFill>
                            <a:schemeClr val="tx1"/>
                          </a:solidFill>
                          <a:latin typeface="Century Gothic" panose="020B0502020202020204" pitchFamily="34" charset="0"/>
                          <a:ea typeface="MS PGothic" panose="020B0600070205080204" pitchFamily="34" charset="-128"/>
                        </a:rPr>
                        <a:t>3</a:t>
                      </a:r>
                      <a:endParaRPr lang="en-US" altLang="ja-JP" sz="1800" b="0" dirty="0">
                        <a:solidFill>
                          <a:schemeClr val="tx1"/>
                        </a:solidFill>
                        <a:latin typeface="Century Gothic" panose="020B0502020202020204" pitchFamily="34" charset="0"/>
                        <a:ea typeface="MS PGothic" panose="020B0600070205080204" pitchFamily="34" charset="-128"/>
                      </a:endParaRP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en-US" altLang="ja-JP" sz="1800" b="0">
                          <a:solidFill>
                            <a:schemeClr val="tx1"/>
                          </a:solidFill>
                          <a:latin typeface="Century Gothic" panose="020B0502020202020204" pitchFamily="34" charset="0"/>
                          <a:ea typeface="MS PGothic" panose="020B0600070205080204" pitchFamily="34" charset="-128"/>
                        </a:rPr>
                        <a:t>4</a:t>
                      </a:r>
                      <a:endParaRPr lang="en-US" altLang="ja-JP" sz="1800" b="0" dirty="0">
                        <a:solidFill>
                          <a:schemeClr val="tx1"/>
                        </a:solidFill>
                        <a:latin typeface="Century Gothic" panose="020B0502020202020204" pitchFamily="34" charset="0"/>
                        <a:ea typeface="MS PGothic" panose="020B0600070205080204" pitchFamily="34" charset="-128"/>
                      </a:endParaRP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228095432"/>
                  </a:ext>
                </a:extLst>
              </a:tr>
              <a:tr h="423445">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dirty="0">
                          <a:solidFill>
                            <a:srgbClr val="3C636A"/>
                          </a:solidFill>
                          <a:latin typeface="Century Gothic" panose="020B0502020202020204" pitchFamily="34" charset="0"/>
                          <a:ea typeface="MS PGothic" panose="020B0600070205080204" pitchFamily="34" charset="-128"/>
                        </a:rPr>
                        <a:t>値</a:t>
                      </a:r>
                    </a:p>
                  </a:txBody>
                  <a:tcPr anchor="ctr">
                    <a:lnL w="12700" cap="flat" cmpd="sng" algn="ctr">
                      <a:solidFill>
                        <a:srgbClr val="67A9B3"/>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dirty="0">
                          <a:solidFill>
                            <a:srgbClr val="3C636A"/>
                          </a:solidFill>
                          <a:latin typeface="Century Gothic" panose="020B0502020202020204" pitchFamily="34" charset="0"/>
                          <a:ea typeface="MS PGothic" panose="020B0600070205080204" pitchFamily="34" charset="-128"/>
                        </a:rPr>
                        <a:t>値</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dirty="0">
                          <a:solidFill>
                            <a:srgbClr val="3C636A"/>
                          </a:solidFill>
                          <a:latin typeface="Century Gothic" panose="020B0502020202020204" pitchFamily="34" charset="0"/>
                          <a:ea typeface="MS PGothic" panose="020B0600070205080204" pitchFamily="34" charset="-128"/>
                        </a:rPr>
                        <a:t>値</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dirty="0">
                          <a:solidFill>
                            <a:srgbClr val="3C636A"/>
                          </a:solidFill>
                          <a:latin typeface="Century Gothic" panose="020B0502020202020204" pitchFamily="34" charset="0"/>
                          <a:ea typeface="MS PGothic" panose="020B0600070205080204" pitchFamily="34" charset="-128"/>
                        </a:rPr>
                        <a:t>値</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350915962"/>
                  </a:ext>
                </a:extLst>
              </a:tr>
              <a:tr h="661593">
                <a:tc>
                  <a:txBody>
                    <a:bodyPr/>
                    <a:lstStyle/>
                    <a:p>
                      <a:pPr rtl="0">
                        <a:lnSpc>
                          <a:spcPct val="100000"/>
                        </a:lnSpc>
                      </a:pPr>
                      <a:r>
                        <a:rPr lang="ja-JP" altLang="en-US" sz="1600" b="0">
                          <a:solidFill>
                            <a:schemeClr val="tx1"/>
                          </a:solidFill>
                          <a:latin typeface="Century Gothic" panose="020B0502020202020204" pitchFamily="34" charset="0"/>
                          <a:ea typeface="MS PGothic" panose="020B0600070205080204" pitchFamily="34" charset="-128"/>
                        </a:rPr>
                        <a:t>要素 </a:t>
                      </a:r>
                      <a:r>
                        <a:rPr lang="en-US" altLang="ja-JP" sz="1600" b="0">
                          <a:solidFill>
                            <a:schemeClr val="tx1"/>
                          </a:solidFill>
                          <a:latin typeface="Century Gothic" panose="020B0502020202020204" pitchFamily="34" charset="0"/>
                          <a:ea typeface="MS PGothic" panose="020B0600070205080204" pitchFamily="34" charset="-128"/>
                        </a:rPr>
                        <a:t>1</a:t>
                      </a:r>
                      <a:endParaRPr lang="en-US" altLang="ja-JP" sz="1600" b="0" dirty="0">
                        <a:solidFill>
                          <a:schemeClr val="tx1"/>
                        </a:solidFill>
                        <a:latin typeface="Century Gothic" panose="020B0502020202020204" pitchFamily="34" charset="0"/>
                        <a:ea typeface="MS PGothic" panose="020B0600070205080204" pitchFamily="34" charset="-128"/>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965858687"/>
                  </a:ext>
                </a:extLst>
              </a:tr>
              <a:tr h="661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b="0" dirty="0">
                        <a:solidFill>
                          <a:schemeClr val="tx1"/>
                        </a:solidFill>
                        <a:latin typeface="Century Gothic" panose="020B0502020202020204" pitchFamily="34" charset="0"/>
                        <a:ea typeface="MS PGothic" panose="020B0600070205080204" pitchFamily="34" charset="-128"/>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00816345"/>
                  </a:ext>
                </a:extLst>
              </a:tr>
              <a:tr h="661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92502013"/>
                  </a:ext>
                </a:extLst>
              </a:tr>
              <a:tr h="6785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699537522"/>
                  </a:ext>
                </a:extLst>
              </a:tr>
              <a:tr h="661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47757D"/>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fontAlgn="ctr"/>
                      <a:endParaRPr lang="ja-JP" altLang="en-US" sz="2000" b="0" i="0" u="none" strike="noStrike" dirty="0">
                        <a:solidFill>
                          <a:srgbClr val="000000"/>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34152558"/>
                  </a:ext>
                </a:extLst>
              </a:tr>
              <a:tr h="87443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600" b="0" spc="0" dirty="0">
                          <a:solidFill>
                            <a:srgbClr val="001033"/>
                          </a:solidFill>
                          <a:latin typeface="Century Gothic" panose="020B0502020202020204" pitchFamily="34" charset="0"/>
                          <a:ea typeface="MS PGothic" panose="020B0600070205080204" pitchFamily="34" charset="-128"/>
                        </a:rPr>
                        <a:t>合計スコア</a:t>
                      </a: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2400" b="0" i="0" u="none" strike="noStrike" dirty="0">
                        <a:solidFill>
                          <a:schemeClr val="bg1"/>
                        </a:solidFill>
                        <a:effectLst/>
                        <a:latin typeface="Century Gothic" panose="020B0502020202020204" pitchFamily="34" charset="0"/>
                        <a:ea typeface="MS PGothic" panose="020B0600070205080204" pitchFamily="34" charset="-128"/>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001033"/>
                    </a:solidFill>
                  </a:tcPr>
                </a:tc>
                <a:tc>
                  <a:txBody>
                    <a:bodyPr/>
                    <a:lstStyle/>
                    <a:p>
                      <a:pPr algn="ctr" fontAlgn="ctr"/>
                      <a:endParaRPr lang="ja-JP" altLang="en-US" sz="2400" b="0" i="0" u="none" strike="noStrike" dirty="0">
                        <a:solidFill>
                          <a:schemeClr val="bg1"/>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001033"/>
                    </a:solidFill>
                  </a:tcPr>
                </a:tc>
                <a:tc>
                  <a:txBody>
                    <a:bodyPr/>
                    <a:lstStyle/>
                    <a:p>
                      <a:pPr algn="ctr" fontAlgn="ctr"/>
                      <a:endParaRPr lang="ja-JP" altLang="en-US" sz="2400" b="0" i="0" u="none" strike="noStrike" dirty="0">
                        <a:solidFill>
                          <a:schemeClr val="bg1"/>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001033"/>
                    </a:solidFill>
                  </a:tcPr>
                </a:tc>
                <a:tc>
                  <a:txBody>
                    <a:bodyPr/>
                    <a:lstStyle/>
                    <a:p>
                      <a:pPr algn="ctr" fontAlgn="ctr"/>
                      <a:endParaRPr lang="ja-JP" altLang="en-US" sz="2400" b="0" i="0" u="none" strike="noStrike" dirty="0">
                        <a:solidFill>
                          <a:schemeClr val="bg1"/>
                        </a:solidFill>
                        <a:effectLst/>
                        <a:latin typeface="Century Gothic" panose="020B0502020202020204" pitchFamily="34" charset="0"/>
                        <a:ea typeface="MS PGothic" panose="020B0600070205080204" pitchFamily="34" charset="-128"/>
                      </a:endParaRPr>
                    </a:p>
                  </a:txBody>
                  <a:tcPr marL="0" marR="0" marT="0" marB="0"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001033"/>
                    </a:solidFill>
                  </a:tcPr>
                </a:tc>
                <a:extLst>
                  <a:ext uri="{0D108BD9-81ED-4DB2-BD59-A6C34878D82A}">
                    <a16:rowId xmlns:a16="http://schemas.microsoft.com/office/drawing/2014/main" val="674243937"/>
                  </a:ext>
                </a:extLst>
              </a:tr>
            </a:tbl>
          </a:graphicData>
        </a:graphic>
      </p:graphicFrame>
      <p:sp>
        <p:nvSpPr>
          <p:cNvPr id="33" name="Rectangle 32">
            <a:extLst>
              <a:ext uri="{FF2B5EF4-FFF2-40B4-BE49-F238E27FC236}">
                <a16:creationId xmlns:a16="http://schemas.microsoft.com/office/drawing/2014/main" id="{AAAE2ED4-5D6D-A70A-9F67-DA914A889772}"/>
              </a:ext>
            </a:extLst>
          </p:cNvPr>
          <p:cNvSpPr/>
          <p:nvPr/>
        </p:nvSpPr>
        <p:spPr>
          <a:xfrm>
            <a:off x="-4904" y="75156"/>
            <a:ext cx="2531994" cy="11504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pPr rtl="0"/>
            <a:r>
              <a:rPr lang="ja-JP" altLang="en-US" sz="3600" kern="100" dirty="0">
                <a:solidFill>
                  <a:srgbClr val="3C636A"/>
                </a:solidFill>
                <a:latin typeface="Courier"/>
                <a:ea typeface="MS PGothic" panose="020B0600070205080204" pitchFamily="34" charset="-128"/>
                <a:cs typeface="Times New Roman" panose="02020603050405020304" pitchFamily="18" charset="0"/>
              </a:rPr>
              <a:t>ピュー </a:t>
            </a:r>
            <a:br>
              <a:rPr lang="en-US" altLang="ja-JP" sz="3600" kern="100" dirty="0">
                <a:solidFill>
                  <a:srgbClr val="3C636A"/>
                </a:solidFill>
                <a:latin typeface="Courier"/>
                <a:ea typeface="MS PGothic" panose="020B0600070205080204" pitchFamily="34" charset="-128"/>
                <a:cs typeface="Times New Roman" panose="02020603050405020304" pitchFamily="18" charset="0"/>
              </a:rPr>
            </a:br>
            <a:r>
              <a:rPr lang="ja-JP" altLang="en-US" sz="3600" kern="100" dirty="0">
                <a:solidFill>
                  <a:srgbClr val="3C636A"/>
                </a:solidFill>
                <a:latin typeface="Courier"/>
                <a:ea typeface="MS PGothic" panose="020B0600070205080204" pitchFamily="34" charset="-128"/>
                <a:cs typeface="Times New Roman" panose="02020603050405020304" pitchFamily="18" charset="0"/>
              </a:rPr>
              <a:t>マトリクス</a:t>
            </a:r>
          </a:p>
        </p:txBody>
      </p:sp>
      <p:grpSp>
        <p:nvGrpSpPr>
          <p:cNvPr id="35" name="Group 34">
            <a:extLst>
              <a:ext uri="{FF2B5EF4-FFF2-40B4-BE49-F238E27FC236}">
                <a16:creationId xmlns:a16="http://schemas.microsoft.com/office/drawing/2014/main" id="{C3B15B44-BD7B-6AE2-C991-651DE2DEAB1B}"/>
              </a:ext>
            </a:extLst>
          </p:cNvPr>
          <p:cNvGrpSpPr/>
          <p:nvPr/>
        </p:nvGrpSpPr>
        <p:grpSpPr>
          <a:xfrm>
            <a:off x="1435076" y="5609407"/>
            <a:ext cx="954715" cy="954715"/>
            <a:chOff x="5798507" y="3128375"/>
            <a:chExt cx="2229633" cy="2229633"/>
          </a:xfrm>
        </p:grpSpPr>
        <p:sp>
          <p:nvSpPr>
            <p:cNvPr id="36" name="Oval 35">
              <a:extLst>
                <a:ext uri="{FF2B5EF4-FFF2-40B4-BE49-F238E27FC236}">
                  <a16:creationId xmlns:a16="http://schemas.microsoft.com/office/drawing/2014/main" id="{924FE337-DF58-0FF8-1A02-C829BF8DAD6D}"/>
                </a:ext>
              </a:extLst>
            </p:cNvPr>
            <p:cNvSpPr/>
            <p:nvPr/>
          </p:nvSpPr>
          <p:spPr>
            <a:xfrm>
              <a:off x="5798507" y="3128375"/>
              <a:ext cx="2229633" cy="2229633"/>
            </a:xfrm>
            <a:prstGeom prst="ellipse">
              <a:avLst/>
            </a:prstGeom>
            <a:gradFill flip="none" rotWithShape="1">
              <a:gsLst>
                <a:gs pos="14000">
                  <a:srgbClr val="FFC000"/>
                </a:gs>
                <a:gs pos="91000">
                  <a:srgbClr val="A13427"/>
                </a:gs>
                <a:gs pos="69000">
                  <a:schemeClr val="accent2"/>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MS PGothic" panose="020B0600070205080204" pitchFamily="34" charset="-128"/>
              </a:endParaRPr>
            </a:p>
          </p:txBody>
        </p:sp>
        <p:grpSp>
          <p:nvGrpSpPr>
            <p:cNvPr id="39" name="Group 38">
              <a:extLst>
                <a:ext uri="{FF2B5EF4-FFF2-40B4-BE49-F238E27FC236}">
                  <a16:creationId xmlns:a16="http://schemas.microsoft.com/office/drawing/2014/main" id="{87EC44BF-278D-8472-C9B8-EEAAE80482B1}"/>
                </a:ext>
              </a:extLst>
            </p:cNvPr>
            <p:cNvGrpSpPr/>
            <p:nvPr/>
          </p:nvGrpSpPr>
          <p:grpSpPr>
            <a:xfrm>
              <a:off x="5906969" y="3236878"/>
              <a:ext cx="1999080" cy="1999002"/>
              <a:chOff x="5916208" y="3249208"/>
              <a:chExt cx="2012708" cy="2012629"/>
            </a:xfrm>
          </p:grpSpPr>
          <p:sp>
            <p:nvSpPr>
              <p:cNvPr id="40" name="Freeform 39">
                <a:extLst>
                  <a:ext uri="{FF2B5EF4-FFF2-40B4-BE49-F238E27FC236}">
                    <a16:creationId xmlns:a16="http://schemas.microsoft.com/office/drawing/2014/main" id="{0AA2203A-AA6D-6A66-BC17-266E04F95D31}"/>
                  </a:ext>
                </a:extLst>
              </p:cNvPr>
              <p:cNvSpPr/>
              <p:nvPr/>
            </p:nvSpPr>
            <p:spPr>
              <a:xfrm>
                <a:off x="6326023" y="3838427"/>
                <a:ext cx="1193828" cy="834140"/>
              </a:xfrm>
              <a:custGeom>
                <a:avLst/>
                <a:gdLst>
                  <a:gd name="connsiteX0" fmla="*/ 421248 w 1193828"/>
                  <a:gd name="connsiteY0" fmla="*/ 834141 h 834140"/>
                  <a:gd name="connsiteX1" fmla="*/ 390468 w 1193828"/>
                  <a:gd name="connsiteY1" fmla="*/ 820950 h 834140"/>
                  <a:gd name="connsiteX2" fmla="*/ 13191 w 1193828"/>
                  <a:gd name="connsiteY2" fmla="*/ 456865 h 834140"/>
                  <a:gd name="connsiteX3" fmla="*/ 13191 w 1193828"/>
                  <a:gd name="connsiteY3" fmla="*/ 395305 h 834140"/>
                  <a:gd name="connsiteX4" fmla="*/ 74752 w 1193828"/>
                  <a:gd name="connsiteY4" fmla="*/ 395305 h 834140"/>
                  <a:gd name="connsiteX5" fmla="*/ 421248 w 1193828"/>
                  <a:gd name="connsiteY5" fmla="*/ 733006 h 834140"/>
                  <a:gd name="connsiteX6" fmla="*/ 1119077 w 1193828"/>
                  <a:gd name="connsiteY6" fmla="*/ 13191 h 834140"/>
                  <a:gd name="connsiteX7" fmla="*/ 1180637 w 1193828"/>
                  <a:gd name="connsiteY7" fmla="*/ 13191 h 834140"/>
                  <a:gd name="connsiteX8" fmla="*/ 1180637 w 1193828"/>
                  <a:gd name="connsiteY8" fmla="*/ 74752 h 834140"/>
                  <a:gd name="connsiteX9" fmla="*/ 452028 w 1193828"/>
                  <a:gd name="connsiteY9" fmla="*/ 820510 h 834140"/>
                  <a:gd name="connsiteX10" fmla="*/ 421248 w 1193828"/>
                  <a:gd name="connsiteY10" fmla="*/ 833701 h 834140"/>
                  <a:gd name="connsiteX11" fmla="*/ 421248 w 1193828"/>
                  <a:gd name="connsiteY11" fmla="*/ 833701 h 83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3828" h="834140">
                    <a:moveTo>
                      <a:pt x="421248" y="834141"/>
                    </a:moveTo>
                    <a:cubicBezTo>
                      <a:pt x="408056" y="834141"/>
                      <a:pt x="399262" y="829744"/>
                      <a:pt x="390468" y="820950"/>
                    </a:cubicBezTo>
                    <a:lnTo>
                      <a:pt x="13191" y="456865"/>
                    </a:lnTo>
                    <a:cubicBezTo>
                      <a:pt x="-4397" y="439276"/>
                      <a:pt x="-4397" y="412893"/>
                      <a:pt x="13191" y="395305"/>
                    </a:cubicBezTo>
                    <a:cubicBezTo>
                      <a:pt x="30780" y="377716"/>
                      <a:pt x="57163" y="377716"/>
                      <a:pt x="74752" y="395305"/>
                    </a:cubicBezTo>
                    <a:lnTo>
                      <a:pt x="421248" y="733006"/>
                    </a:lnTo>
                    <a:lnTo>
                      <a:pt x="1119077" y="13191"/>
                    </a:lnTo>
                    <a:cubicBezTo>
                      <a:pt x="1136665" y="-4397"/>
                      <a:pt x="1163048" y="-4397"/>
                      <a:pt x="1180637" y="13191"/>
                    </a:cubicBezTo>
                    <a:cubicBezTo>
                      <a:pt x="1198226" y="30780"/>
                      <a:pt x="1198226" y="57163"/>
                      <a:pt x="1180637" y="74752"/>
                    </a:cubicBezTo>
                    <a:lnTo>
                      <a:pt x="452028" y="820510"/>
                    </a:lnTo>
                    <a:cubicBezTo>
                      <a:pt x="443234" y="829304"/>
                      <a:pt x="434439" y="833701"/>
                      <a:pt x="421248" y="833701"/>
                    </a:cubicBezTo>
                    <a:lnTo>
                      <a:pt x="421248" y="833701"/>
                    </a:lnTo>
                    <a:close/>
                  </a:path>
                </a:pathLst>
              </a:custGeom>
              <a:solidFill>
                <a:schemeClr val="bg1"/>
              </a:solidFill>
              <a:ln w="15875" cap="flat">
                <a:solidFill>
                  <a:schemeClr val="bg1"/>
                </a:solidFill>
                <a:prstDash val="solid"/>
                <a:miter/>
              </a:ln>
              <a:effectLst>
                <a:outerShdw blurRad="50800" dist="38100" dir="2700000" algn="tl" rotWithShape="0">
                  <a:srgbClr val="A13427">
                    <a:alpha val="40000"/>
                  </a:srgbClr>
                </a:outerShdw>
              </a:effectLst>
            </p:spPr>
            <p:txBody>
              <a:bodyPr rtlCol="0" anchor="ctr"/>
              <a:lstStyle/>
              <a:p>
                <a:endParaRPr lang="en-US">
                  <a:latin typeface="Calibri" panose="020F0502020204030204" pitchFamily="34" charset="0"/>
                  <a:ea typeface="MS PGothic" panose="020B0600070205080204" pitchFamily="34" charset="-128"/>
                </a:endParaRPr>
              </a:p>
            </p:txBody>
          </p:sp>
          <p:sp>
            <p:nvSpPr>
              <p:cNvPr id="42" name="Freeform 41">
                <a:extLst>
                  <a:ext uri="{FF2B5EF4-FFF2-40B4-BE49-F238E27FC236}">
                    <a16:creationId xmlns:a16="http://schemas.microsoft.com/office/drawing/2014/main" id="{3EE70B86-F902-4569-0E73-0C801E204420}"/>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43" name="Freeform 42">
                <a:extLst>
                  <a:ext uri="{FF2B5EF4-FFF2-40B4-BE49-F238E27FC236}">
                    <a16:creationId xmlns:a16="http://schemas.microsoft.com/office/drawing/2014/main" id="{6DCC0776-2F45-8663-3496-5F3C9A95331E}"/>
                  </a:ext>
                </a:extLst>
              </p:cNvPr>
              <p:cNvSpPr/>
              <p:nvPr/>
            </p:nvSpPr>
            <p:spPr>
              <a:xfrm>
                <a:off x="5916208" y="3249208"/>
                <a:ext cx="2006863" cy="2006863"/>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grpSp>
      </p:grpSp>
      <p:grpSp>
        <p:nvGrpSpPr>
          <p:cNvPr id="2" name="Group 1">
            <a:extLst>
              <a:ext uri="{FF2B5EF4-FFF2-40B4-BE49-F238E27FC236}">
                <a16:creationId xmlns:a16="http://schemas.microsoft.com/office/drawing/2014/main" id="{34D45618-C4F6-DC79-A47C-EB531CCA757C}"/>
              </a:ext>
            </a:extLst>
          </p:cNvPr>
          <p:cNvGrpSpPr/>
          <p:nvPr/>
        </p:nvGrpSpPr>
        <p:grpSpPr>
          <a:xfrm>
            <a:off x="3619679" y="384004"/>
            <a:ext cx="369512" cy="369512"/>
            <a:chOff x="5798507" y="3128375"/>
            <a:chExt cx="2229633" cy="2229633"/>
          </a:xfrm>
        </p:grpSpPr>
        <p:sp>
          <p:nvSpPr>
            <p:cNvPr id="3" name="Oval 2">
              <a:extLst>
                <a:ext uri="{FF2B5EF4-FFF2-40B4-BE49-F238E27FC236}">
                  <a16:creationId xmlns:a16="http://schemas.microsoft.com/office/drawing/2014/main" id="{F12F21E1-E993-5149-49BE-47F06C05761E}"/>
                </a:ext>
              </a:extLst>
            </p:cNvPr>
            <p:cNvSpPr/>
            <p:nvPr/>
          </p:nvSpPr>
          <p:spPr>
            <a:xfrm>
              <a:off x="5798507" y="3128375"/>
              <a:ext cx="2229633" cy="2229633"/>
            </a:xfrm>
            <a:prstGeom prst="ellipse">
              <a:avLst/>
            </a:prstGeom>
            <a:gradFill flip="none" rotWithShape="1">
              <a:gsLst>
                <a:gs pos="93000">
                  <a:srgbClr val="C9DAB2"/>
                </a:gs>
                <a:gs pos="28000">
                  <a:srgbClr val="3C636A"/>
                </a:gs>
                <a:gs pos="68000">
                  <a:srgbClr val="67A9B3"/>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n-US" altLang="ja-JP" sz="200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rPr>
                <a:t>1</a:t>
              </a:r>
              <a:endParaRPr lang="en-US" altLang="ja-JP" sz="2000" dirty="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endParaRPr>
            </a:p>
          </p:txBody>
        </p:sp>
        <p:grpSp>
          <p:nvGrpSpPr>
            <p:cNvPr id="5" name="Group 4">
              <a:extLst>
                <a:ext uri="{FF2B5EF4-FFF2-40B4-BE49-F238E27FC236}">
                  <a16:creationId xmlns:a16="http://schemas.microsoft.com/office/drawing/2014/main" id="{4E5B8E1E-E237-1F56-C2A7-D0432BB2C240}"/>
                </a:ext>
              </a:extLst>
            </p:cNvPr>
            <p:cNvGrpSpPr/>
            <p:nvPr/>
          </p:nvGrpSpPr>
          <p:grpSpPr>
            <a:xfrm>
              <a:off x="5958070" y="3284515"/>
              <a:ext cx="1947982" cy="1951358"/>
              <a:chOff x="5967655" y="3297174"/>
              <a:chExt cx="1961261" cy="1964663"/>
            </a:xfrm>
          </p:grpSpPr>
          <p:sp>
            <p:nvSpPr>
              <p:cNvPr id="8" name="Freeform 7">
                <a:extLst>
                  <a:ext uri="{FF2B5EF4-FFF2-40B4-BE49-F238E27FC236}">
                    <a16:creationId xmlns:a16="http://schemas.microsoft.com/office/drawing/2014/main" id="{68E2A549-A230-878A-B751-AD1633E6C747}"/>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sp>
            <p:nvSpPr>
              <p:cNvPr id="9" name="Freeform 8">
                <a:extLst>
                  <a:ext uri="{FF2B5EF4-FFF2-40B4-BE49-F238E27FC236}">
                    <a16:creationId xmlns:a16="http://schemas.microsoft.com/office/drawing/2014/main" id="{97A7F06A-9494-DC27-3406-14E6B22A7C76}"/>
                  </a:ext>
                </a:extLst>
              </p:cNvPr>
              <p:cNvSpPr/>
              <p:nvPr/>
            </p:nvSpPr>
            <p:spPr>
              <a:xfrm>
                <a:off x="5974064" y="3297174"/>
                <a:ext cx="1888730" cy="1888736"/>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grpSp>
      </p:grpSp>
      <p:grpSp>
        <p:nvGrpSpPr>
          <p:cNvPr id="11" name="Group 10">
            <a:extLst>
              <a:ext uri="{FF2B5EF4-FFF2-40B4-BE49-F238E27FC236}">
                <a16:creationId xmlns:a16="http://schemas.microsoft.com/office/drawing/2014/main" id="{6404FCE6-2EEE-2914-8BE3-03692566FE5C}"/>
              </a:ext>
            </a:extLst>
          </p:cNvPr>
          <p:cNvGrpSpPr/>
          <p:nvPr/>
        </p:nvGrpSpPr>
        <p:grpSpPr>
          <a:xfrm>
            <a:off x="5686964" y="384004"/>
            <a:ext cx="369512" cy="369512"/>
            <a:chOff x="5798507" y="3128375"/>
            <a:chExt cx="2229633" cy="2229633"/>
          </a:xfrm>
        </p:grpSpPr>
        <p:sp>
          <p:nvSpPr>
            <p:cNvPr id="12" name="Oval 11">
              <a:extLst>
                <a:ext uri="{FF2B5EF4-FFF2-40B4-BE49-F238E27FC236}">
                  <a16:creationId xmlns:a16="http://schemas.microsoft.com/office/drawing/2014/main" id="{1A1FC7A9-46F6-FA00-71FC-DB64471FBD02}"/>
                </a:ext>
              </a:extLst>
            </p:cNvPr>
            <p:cNvSpPr/>
            <p:nvPr/>
          </p:nvSpPr>
          <p:spPr>
            <a:xfrm>
              <a:off x="5798507" y="3128375"/>
              <a:ext cx="2229633" cy="2229633"/>
            </a:xfrm>
            <a:prstGeom prst="ellipse">
              <a:avLst/>
            </a:prstGeom>
            <a:gradFill flip="none" rotWithShape="1">
              <a:gsLst>
                <a:gs pos="93000">
                  <a:srgbClr val="C9DAB2"/>
                </a:gs>
                <a:gs pos="28000">
                  <a:srgbClr val="3C636A"/>
                </a:gs>
                <a:gs pos="68000">
                  <a:srgbClr val="67A9B3"/>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n-US" altLang="ja-JP" sz="200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rPr>
                <a:t>2</a:t>
              </a:r>
              <a:endParaRPr lang="en-US" altLang="ja-JP" sz="2000" dirty="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endParaRPr>
            </a:p>
          </p:txBody>
        </p:sp>
        <p:grpSp>
          <p:nvGrpSpPr>
            <p:cNvPr id="13" name="Group 12">
              <a:extLst>
                <a:ext uri="{FF2B5EF4-FFF2-40B4-BE49-F238E27FC236}">
                  <a16:creationId xmlns:a16="http://schemas.microsoft.com/office/drawing/2014/main" id="{D1717C62-5092-CD09-688B-43A9D41933D4}"/>
                </a:ext>
              </a:extLst>
            </p:cNvPr>
            <p:cNvGrpSpPr/>
            <p:nvPr/>
          </p:nvGrpSpPr>
          <p:grpSpPr>
            <a:xfrm>
              <a:off x="5958070" y="3284515"/>
              <a:ext cx="1947982" cy="1951358"/>
              <a:chOff x="5967655" y="3297174"/>
              <a:chExt cx="1961261" cy="1964663"/>
            </a:xfrm>
          </p:grpSpPr>
          <p:sp>
            <p:nvSpPr>
              <p:cNvPr id="14" name="Freeform 13">
                <a:extLst>
                  <a:ext uri="{FF2B5EF4-FFF2-40B4-BE49-F238E27FC236}">
                    <a16:creationId xmlns:a16="http://schemas.microsoft.com/office/drawing/2014/main" id="{B74975FB-4058-B270-2819-F642891B89C2}"/>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sp>
            <p:nvSpPr>
              <p:cNvPr id="15" name="Freeform 14">
                <a:extLst>
                  <a:ext uri="{FF2B5EF4-FFF2-40B4-BE49-F238E27FC236}">
                    <a16:creationId xmlns:a16="http://schemas.microsoft.com/office/drawing/2014/main" id="{4EA78E37-425A-B8DB-9EF1-704AF0C6D667}"/>
                  </a:ext>
                </a:extLst>
              </p:cNvPr>
              <p:cNvSpPr/>
              <p:nvPr/>
            </p:nvSpPr>
            <p:spPr>
              <a:xfrm>
                <a:off x="5974064" y="3297174"/>
                <a:ext cx="1888730" cy="1888736"/>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grpSp>
      </p:grpSp>
      <p:grpSp>
        <p:nvGrpSpPr>
          <p:cNvPr id="16" name="Group 15">
            <a:extLst>
              <a:ext uri="{FF2B5EF4-FFF2-40B4-BE49-F238E27FC236}">
                <a16:creationId xmlns:a16="http://schemas.microsoft.com/office/drawing/2014/main" id="{7A011DB1-BB6E-0CF1-D5FA-9667A73049A8}"/>
              </a:ext>
            </a:extLst>
          </p:cNvPr>
          <p:cNvGrpSpPr/>
          <p:nvPr/>
        </p:nvGrpSpPr>
        <p:grpSpPr>
          <a:xfrm>
            <a:off x="7754249" y="384004"/>
            <a:ext cx="369512" cy="369512"/>
            <a:chOff x="5798507" y="3128375"/>
            <a:chExt cx="2229633" cy="2229633"/>
          </a:xfrm>
        </p:grpSpPr>
        <p:sp>
          <p:nvSpPr>
            <p:cNvPr id="17" name="Oval 16">
              <a:extLst>
                <a:ext uri="{FF2B5EF4-FFF2-40B4-BE49-F238E27FC236}">
                  <a16:creationId xmlns:a16="http://schemas.microsoft.com/office/drawing/2014/main" id="{BD2A54EC-8452-447F-31A2-6318DBA7D097}"/>
                </a:ext>
              </a:extLst>
            </p:cNvPr>
            <p:cNvSpPr/>
            <p:nvPr/>
          </p:nvSpPr>
          <p:spPr>
            <a:xfrm>
              <a:off x="5798507" y="3128375"/>
              <a:ext cx="2229633" cy="2229633"/>
            </a:xfrm>
            <a:prstGeom prst="ellipse">
              <a:avLst/>
            </a:prstGeom>
            <a:gradFill flip="none" rotWithShape="1">
              <a:gsLst>
                <a:gs pos="93000">
                  <a:srgbClr val="C9DAB2"/>
                </a:gs>
                <a:gs pos="28000">
                  <a:srgbClr val="3C636A"/>
                </a:gs>
                <a:gs pos="68000">
                  <a:srgbClr val="67A9B3"/>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n-US" altLang="ja-JP" sz="200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rPr>
                <a:t>3</a:t>
              </a:r>
              <a:endParaRPr lang="en-US" altLang="ja-JP" sz="2000" dirty="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endParaRPr>
            </a:p>
          </p:txBody>
        </p:sp>
        <p:grpSp>
          <p:nvGrpSpPr>
            <p:cNvPr id="18" name="Group 17">
              <a:extLst>
                <a:ext uri="{FF2B5EF4-FFF2-40B4-BE49-F238E27FC236}">
                  <a16:creationId xmlns:a16="http://schemas.microsoft.com/office/drawing/2014/main" id="{B8A57305-B977-04DD-CFB4-4B0AE0B71671}"/>
                </a:ext>
              </a:extLst>
            </p:cNvPr>
            <p:cNvGrpSpPr/>
            <p:nvPr/>
          </p:nvGrpSpPr>
          <p:grpSpPr>
            <a:xfrm>
              <a:off x="5958070" y="3284515"/>
              <a:ext cx="1947982" cy="1951358"/>
              <a:chOff x="5967655" y="3297174"/>
              <a:chExt cx="1961261" cy="1964663"/>
            </a:xfrm>
          </p:grpSpPr>
          <p:sp>
            <p:nvSpPr>
              <p:cNvPr id="19" name="Freeform 18">
                <a:extLst>
                  <a:ext uri="{FF2B5EF4-FFF2-40B4-BE49-F238E27FC236}">
                    <a16:creationId xmlns:a16="http://schemas.microsoft.com/office/drawing/2014/main" id="{AE7A3380-A0FF-C364-FBDD-6E84D23F611D}"/>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sp>
            <p:nvSpPr>
              <p:cNvPr id="20" name="Freeform 19">
                <a:extLst>
                  <a:ext uri="{FF2B5EF4-FFF2-40B4-BE49-F238E27FC236}">
                    <a16:creationId xmlns:a16="http://schemas.microsoft.com/office/drawing/2014/main" id="{58408E13-9095-FC0E-886D-96CC0AA28A84}"/>
                  </a:ext>
                </a:extLst>
              </p:cNvPr>
              <p:cNvSpPr/>
              <p:nvPr/>
            </p:nvSpPr>
            <p:spPr>
              <a:xfrm>
                <a:off x="5974064" y="3297174"/>
                <a:ext cx="1888730" cy="1888736"/>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grpSp>
      </p:grpSp>
      <p:grpSp>
        <p:nvGrpSpPr>
          <p:cNvPr id="21" name="Group 20">
            <a:extLst>
              <a:ext uri="{FF2B5EF4-FFF2-40B4-BE49-F238E27FC236}">
                <a16:creationId xmlns:a16="http://schemas.microsoft.com/office/drawing/2014/main" id="{CF6EAA0C-32B9-8548-825B-285B5AFF206D}"/>
              </a:ext>
            </a:extLst>
          </p:cNvPr>
          <p:cNvGrpSpPr/>
          <p:nvPr/>
        </p:nvGrpSpPr>
        <p:grpSpPr>
          <a:xfrm>
            <a:off x="9821533" y="384004"/>
            <a:ext cx="369512" cy="369512"/>
            <a:chOff x="5798507" y="3128375"/>
            <a:chExt cx="2229633" cy="2229633"/>
          </a:xfrm>
        </p:grpSpPr>
        <p:sp>
          <p:nvSpPr>
            <p:cNvPr id="22" name="Oval 21">
              <a:extLst>
                <a:ext uri="{FF2B5EF4-FFF2-40B4-BE49-F238E27FC236}">
                  <a16:creationId xmlns:a16="http://schemas.microsoft.com/office/drawing/2014/main" id="{DFB81730-858A-90C7-72FD-35D6BC7412FF}"/>
                </a:ext>
              </a:extLst>
            </p:cNvPr>
            <p:cNvSpPr/>
            <p:nvPr/>
          </p:nvSpPr>
          <p:spPr>
            <a:xfrm>
              <a:off x="5798507" y="3128375"/>
              <a:ext cx="2229633" cy="2229633"/>
            </a:xfrm>
            <a:prstGeom prst="ellipse">
              <a:avLst/>
            </a:prstGeom>
            <a:gradFill flip="none" rotWithShape="1">
              <a:gsLst>
                <a:gs pos="93000">
                  <a:srgbClr val="C9DAB2"/>
                </a:gs>
                <a:gs pos="28000">
                  <a:srgbClr val="3C636A"/>
                </a:gs>
                <a:gs pos="68000">
                  <a:srgbClr val="67A9B3"/>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n-US" altLang="ja-JP" sz="200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rPr>
                <a:t>4</a:t>
              </a:r>
              <a:endParaRPr lang="en-US" altLang="ja-JP" sz="2000" dirty="0">
                <a:effectLst>
                  <a:outerShdw blurRad="50800" dist="38100" dir="2700000" algn="tl" rotWithShape="0">
                    <a:prstClr val="black">
                      <a:alpha val="40000"/>
                    </a:prstClr>
                  </a:outerShdw>
                </a:effectLst>
                <a:latin typeface="Calibri" panose="020F0502020204030204" pitchFamily="34" charset="0"/>
                <a:ea typeface="MS PGothic" panose="020B0600070205080204" pitchFamily="34" charset="-128"/>
              </a:endParaRPr>
            </a:p>
          </p:txBody>
        </p:sp>
        <p:grpSp>
          <p:nvGrpSpPr>
            <p:cNvPr id="23" name="Group 22">
              <a:extLst>
                <a:ext uri="{FF2B5EF4-FFF2-40B4-BE49-F238E27FC236}">
                  <a16:creationId xmlns:a16="http://schemas.microsoft.com/office/drawing/2014/main" id="{00DCBD89-9900-BACD-1827-59754A32CF06}"/>
                </a:ext>
              </a:extLst>
            </p:cNvPr>
            <p:cNvGrpSpPr/>
            <p:nvPr/>
          </p:nvGrpSpPr>
          <p:grpSpPr>
            <a:xfrm>
              <a:off x="5958070" y="3284515"/>
              <a:ext cx="1947982" cy="1951358"/>
              <a:chOff x="5967655" y="3297174"/>
              <a:chExt cx="1961261" cy="1964663"/>
            </a:xfrm>
          </p:grpSpPr>
          <p:sp>
            <p:nvSpPr>
              <p:cNvPr id="24" name="Freeform 23">
                <a:extLst>
                  <a:ext uri="{FF2B5EF4-FFF2-40B4-BE49-F238E27FC236}">
                    <a16:creationId xmlns:a16="http://schemas.microsoft.com/office/drawing/2014/main" id="{DBD9ABEB-856B-6299-E887-FDE94F10219B}"/>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sp>
            <p:nvSpPr>
              <p:cNvPr id="25" name="Freeform 24">
                <a:extLst>
                  <a:ext uri="{FF2B5EF4-FFF2-40B4-BE49-F238E27FC236}">
                    <a16:creationId xmlns:a16="http://schemas.microsoft.com/office/drawing/2014/main" id="{E389391D-E800-330C-FAA4-7EE299173499}"/>
                  </a:ext>
                </a:extLst>
              </p:cNvPr>
              <p:cNvSpPr/>
              <p:nvPr/>
            </p:nvSpPr>
            <p:spPr>
              <a:xfrm>
                <a:off x="5974064" y="3297174"/>
                <a:ext cx="1888730" cy="1888736"/>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lIns="0" tIns="0" rIns="0" bIns="0" rtlCol="0" anchor="ctr"/>
              <a:lstStyle/>
              <a:p>
                <a:endParaRPr lang="en-US" sz="2000">
                  <a:latin typeface="Calibri" panose="020F0502020204030204" pitchFamily="34" charset="0"/>
                  <a:ea typeface="MS PGothic" panose="020B0600070205080204" pitchFamily="34" charset="-128"/>
                </a:endParaRPr>
              </a:p>
            </p:txBody>
          </p:sp>
        </p:grpSp>
      </p:grpSp>
      <p:sp>
        <p:nvSpPr>
          <p:cNvPr id="7" name="TextBox 6">
            <a:extLst>
              <a:ext uri="{FF2B5EF4-FFF2-40B4-BE49-F238E27FC236}">
                <a16:creationId xmlns:a16="http://schemas.microsoft.com/office/drawing/2014/main" id="{488EFFF8-C744-E29A-3C24-F6ACB2F828D9}"/>
              </a:ext>
            </a:extLst>
          </p:cNvPr>
          <p:cNvSpPr txBox="1"/>
          <p:nvPr/>
        </p:nvSpPr>
        <p:spPr>
          <a:xfrm>
            <a:off x="4224525" y="-1737"/>
            <a:ext cx="7318029" cy="461665"/>
          </a:xfrm>
          <a:prstGeom prst="rect">
            <a:avLst/>
          </a:prstGeom>
          <a:noFill/>
        </p:spPr>
        <p:txBody>
          <a:bodyPr wrap="none" rtlCol="0">
            <a:spAutoFit/>
          </a:bodyPr>
          <a:lstStyle/>
          <a:p>
            <a:pPr rtl="0"/>
            <a:r>
              <a:rPr lang="en-US" altLang="ja-JP" sz="2400" b="0" dirty="0">
                <a:solidFill>
                  <a:srgbClr val="001033"/>
                </a:solidFill>
                <a:latin typeface="Century Gothic" panose="020B0502020202020204" pitchFamily="34" charset="0"/>
                <a:ea typeface="MS PGothic" panose="020B0600070205080204" pitchFamily="34" charset="-128"/>
              </a:rPr>
              <a:t>–––––––––––––––––––</a:t>
            </a:r>
            <a:r>
              <a:rPr lang="ja-JP" altLang="en-US" sz="2400" b="0" spc="300" dirty="0">
                <a:solidFill>
                  <a:srgbClr val="001033"/>
                </a:solidFill>
                <a:latin typeface="Century Gothic" panose="020B0502020202020204" pitchFamily="34" charset="0"/>
                <a:ea typeface="MS PGothic" panose="020B0600070205080204" pitchFamily="34" charset="-128"/>
              </a:rPr>
              <a:t> 代替案 </a:t>
            </a:r>
            <a:r>
              <a:rPr lang="en-US" altLang="ja-JP" sz="2400" b="0" dirty="0">
                <a:solidFill>
                  <a:srgbClr val="001033"/>
                </a:solidFill>
                <a:latin typeface="Century Gothic" panose="020B0502020202020204" pitchFamily="34" charset="0"/>
                <a:ea typeface="MS PGothic" panose="020B0600070205080204" pitchFamily="34" charset="-128"/>
              </a:rPr>
              <a:t>–––––––––––––––––––</a:t>
            </a:r>
          </a:p>
        </p:txBody>
      </p:sp>
    </p:spTree>
    <p:extLst>
      <p:ext uri="{BB962C8B-B14F-4D97-AF65-F5344CB8AC3E}">
        <p14:creationId xmlns:p14="http://schemas.microsoft.com/office/powerpoint/2010/main" val="917167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1033"/>
        </a:solidFill>
        <a:effectLst/>
      </p:bgPr>
    </p:bg>
    <p:spTree>
      <p:nvGrpSpPr>
        <p:cNvPr id="1" name="">
          <a:extLst>
            <a:ext uri="{FF2B5EF4-FFF2-40B4-BE49-F238E27FC236}">
              <a16:creationId xmlns:a16="http://schemas.microsoft.com/office/drawing/2014/main" id="{09974A29-DA3F-ADF7-C4CA-BE27632B6A3F}"/>
            </a:ext>
          </a:extLst>
        </p:cNvPr>
        <p:cNvGrpSpPr/>
        <p:nvPr/>
      </p:nvGrpSpPr>
      <p:grpSpPr>
        <a:xfrm>
          <a:off x="0" y="0"/>
          <a:ext cx="0" cy="0"/>
          <a:chOff x="0" y="0"/>
          <a:chExt cx="0" cy="0"/>
        </a:xfrm>
      </p:grpSpPr>
      <p:pic>
        <p:nvPicPr>
          <p:cNvPr id="15" name="Picture 14" descr="交差したワイヤーで接続されたボール">
            <a:extLst>
              <a:ext uri="{FF2B5EF4-FFF2-40B4-BE49-F238E27FC236}">
                <a16:creationId xmlns:a16="http://schemas.microsoft.com/office/drawing/2014/main" id="{04E1C27C-3DD4-A02B-F6BE-80C85107C0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5976727" y="652671"/>
            <a:ext cx="6858002" cy="5552656"/>
          </a:xfrm>
          <a:prstGeom prst="rect">
            <a:avLst/>
          </a:prstGeom>
        </p:spPr>
      </p:pic>
      <p:grpSp>
        <p:nvGrpSpPr>
          <p:cNvPr id="236" name="Group 235">
            <a:extLst>
              <a:ext uri="{FF2B5EF4-FFF2-40B4-BE49-F238E27FC236}">
                <a16:creationId xmlns:a16="http://schemas.microsoft.com/office/drawing/2014/main" id="{7C6199C0-7350-333A-C329-96D92E03778F}"/>
              </a:ext>
            </a:extLst>
          </p:cNvPr>
          <p:cNvGrpSpPr/>
          <p:nvPr/>
        </p:nvGrpSpPr>
        <p:grpSpPr>
          <a:xfrm>
            <a:off x="10319546" y="61137"/>
            <a:ext cx="1813078" cy="1709844"/>
            <a:chOff x="4301836" y="1542184"/>
            <a:chExt cx="4242954" cy="4001365"/>
          </a:xfrm>
          <a:solidFill>
            <a:srgbClr val="E7E9DE"/>
          </a:solidFill>
        </p:grpSpPr>
        <p:sp>
          <p:nvSpPr>
            <p:cNvPr id="237" name="Freeform 236">
              <a:extLst>
                <a:ext uri="{FF2B5EF4-FFF2-40B4-BE49-F238E27FC236}">
                  <a16:creationId xmlns:a16="http://schemas.microsoft.com/office/drawing/2014/main" id="{6AE6B3D4-C009-49A4-6ADE-ADDD7A6E4E75}"/>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38" name="Freeform 237">
              <a:extLst>
                <a:ext uri="{FF2B5EF4-FFF2-40B4-BE49-F238E27FC236}">
                  <a16:creationId xmlns:a16="http://schemas.microsoft.com/office/drawing/2014/main" id="{95AB0906-8471-BA97-EF9C-DA0F17D5CFE0}"/>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39" name="Freeform 238">
              <a:extLst>
                <a:ext uri="{FF2B5EF4-FFF2-40B4-BE49-F238E27FC236}">
                  <a16:creationId xmlns:a16="http://schemas.microsoft.com/office/drawing/2014/main" id="{B49306A8-4479-9AB5-6C75-1038C3585B8E}"/>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40" name="Freeform 239">
              <a:extLst>
                <a:ext uri="{FF2B5EF4-FFF2-40B4-BE49-F238E27FC236}">
                  <a16:creationId xmlns:a16="http://schemas.microsoft.com/office/drawing/2014/main" id="{4B6BC0C4-FCFE-687D-3A5D-FB99EC41563E}"/>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41" name="Freeform 240">
              <a:extLst>
                <a:ext uri="{FF2B5EF4-FFF2-40B4-BE49-F238E27FC236}">
                  <a16:creationId xmlns:a16="http://schemas.microsoft.com/office/drawing/2014/main" id="{13E67BAC-8416-CF20-B1B5-8C639B064156}"/>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42" name="Freeform 241">
              <a:extLst>
                <a:ext uri="{FF2B5EF4-FFF2-40B4-BE49-F238E27FC236}">
                  <a16:creationId xmlns:a16="http://schemas.microsoft.com/office/drawing/2014/main" id="{17BF4969-44F3-A5F2-52D5-266BFCFF0AC4}"/>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43" name="Freeform 242">
              <a:extLst>
                <a:ext uri="{FF2B5EF4-FFF2-40B4-BE49-F238E27FC236}">
                  <a16:creationId xmlns:a16="http://schemas.microsoft.com/office/drawing/2014/main" id="{16B4015C-0B9F-202F-5B3F-856A66DA4EBA}"/>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44" name="Freeform 243">
              <a:extLst>
                <a:ext uri="{FF2B5EF4-FFF2-40B4-BE49-F238E27FC236}">
                  <a16:creationId xmlns:a16="http://schemas.microsoft.com/office/drawing/2014/main" id="{8EA1446B-8C29-AD81-B351-11CE934AF5C9}"/>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45" name="Freeform 244">
              <a:extLst>
                <a:ext uri="{FF2B5EF4-FFF2-40B4-BE49-F238E27FC236}">
                  <a16:creationId xmlns:a16="http://schemas.microsoft.com/office/drawing/2014/main" id="{EDE11EA4-9690-34CC-8703-ACC73116E1C1}"/>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46" name="Freeform 245">
              <a:extLst>
                <a:ext uri="{FF2B5EF4-FFF2-40B4-BE49-F238E27FC236}">
                  <a16:creationId xmlns:a16="http://schemas.microsoft.com/office/drawing/2014/main" id="{1EF9F05A-30BD-AFFC-F26A-1745968E9711}"/>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47" name="Freeform 246">
              <a:extLst>
                <a:ext uri="{FF2B5EF4-FFF2-40B4-BE49-F238E27FC236}">
                  <a16:creationId xmlns:a16="http://schemas.microsoft.com/office/drawing/2014/main" id="{60CD5D1A-84F9-148B-FE6F-5EE8C543D2F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48" name="Freeform 247">
              <a:extLst>
                <a:ext uri="{FF2B5EF4-FFF2-40B4-BE49-F238E27FC236}">
                  <a16:creationId xmlns:a16="http://schemas.microsoft.com/office/drawing/2014/main" id="{E17AAAAF-211A-629C-75E3-4CB110A9F18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49" name="Freeform 248">
              <a:extLst>
                <a:ext uri="{FF2B5EF4-FFF2-40B4-BE49-F238E27FC236}">
                  <a16:creationId xmlns:a16="http://schemas.microsoft.com/office/drawing/2014/main" id="{BF112B28-56C4-A92B-AA7A-6B583487AD09}"/>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50" name="Freeform 249">
              <a:extLst>
                <a:ext uri="{FF2B5EF4-FFF2-40B4-BE49-F238E27FC236}">
                  <a16:creationId xmlns:a16="http://schemas.microsoft.com/office/drawing/2014/main" id="{CA4899DA-2492-349A-5C54-53C0F450F861}"/>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51" name="Freeform 250">
              <a:extLst>
                <a:ext uri="{FF2B5EF4-FFF2-40B4-BE49-F238E27FC236}">
                  <a16:creationId xmlns:a16="http://schemas.microsoft.com/office/drawing/2014/main" id="{94C37C1F-5C42-9254-9D8C-0FB8D5801238}"/>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52" name="Freeform 251">
              <a:extLst>
                <a:ext uri="{FF2B5EF4-FFF2-40B4-BE49-F238E27FC236}">
                  <a16:creationId xmlns:a16="http://schemas.microsoft.com/office/drawing/2014/main" id="{FD05550B-67F0-7684-5725-0E9CF14FAC8C}"/>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53" name="Freeform 252">
              <a:extLst>
                <a:ext uri="{FF2B5EF4-FFF2-40B4-BE49-F238E27FC236}">
                  <a16:creationId xmlns:a16="http://schemas.microsoft.com/office/drawing/2014/main" id="{DBC29A3F-1B7D-0869-0034-3F20D24D30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54" name="Freeform 253">
              <a:extLst>
                <a:ext uri="{FF2B5EF4-FFF2-40B4-BE49-F238E27FC236}">
                  <a16:creationId xmlns:a16="http://schemas.microsoft.com/office/drawing/2014/main" id="{9E8CDFD3-F631-0BCB-8C39-C1070B5868AC}"/>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55" name="Freeform 254">
              <a:extLst>
                <a:ext uri="{FF2B5EF4-FFF2-40B4-BE49-F238E27FC236}">
                  <a16:creationId xmlns:a16="http://schemas.microsoft.com/office/drawing/2014/main" id="{F7ADDCBA-80DA-4A90-F66B-FE4017CED351}"/>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56" name="Freeform 255">
              <a:extLst>
                <a:ext uri="{FF2B5EF4-FFF2-40B4-BE49-F238E27FC236}">
                  <a16:creationId xmlns:a16="http://schemas.microsoft.com/office/drawing/2014/main" id="{3C5766E8-A61B-3338-6805-C395EAB0BC1C}"/>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57" name="Freeform 256">
              <a:extLst>
                <a:ext uri="{FF2B5EF4-FFF2-40B4-BE49-F238E27FC236}">
                  <a16:creationId xmlns:a16="http://schemas.microsoft.com/office/drawing/2014/main" id="{0B6D0AC4-B277-2EB7-40DB-486DE792B626}"/>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58" name="Freeform 257">
              <a:extLst>
                <a:ext uri="{FF2B5EF4-FFF2-40B4-BE49-F238E27FC236}">
                  <a16:creationId xmlns:a16="http://schemas.microsoft.com/office/drawing/2014/main" id="{60D88CF3-520E-A6F1-61ED-249EF802040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59" name="Freeform 258">
              <a:extLst>
                <a:ext uri="{FF2B5EF4-FFF2-40B4-BE49-F238E27FC236}">
                  <a16:creationId xmlns:a16="http://schemas.microsoft.com/office/drawing/2014/main" id="{4657AEAA-1118-BB92-CED6-3CA305E86D0F}"/>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60" name="Freeform 259">
              <a:extLst>
                <a:ext uri="{FF2B5EF4-FFF2-40B4-BE49-F238E27FC236}">
                  <a16:creationId xmlns:a16="http://schemas.microsoft.com/office/drawing/2014/main" id="{C82A9C3C-C5C2-2532-606F-8EE0DBA2788C}"/>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61" name="Freeform 260">
              <a:extLst>
                <a:ext uri="{FF2B5EF4-FFF2-40B4-BE49-F238E27FC236}">
                  <a16:creationId xmlns:a16="http://schemas.microsoft.com/office/drawing/2014/main" id="{31060DBE-04B2-4FEC-0979-A377D9589C2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62" name="Freeform 261">
              <a:extLst>
                <a:ext uri="{FF2B5EF4-FFF2-40B4-BE49-F238E27FC236}">
                  <a16:creationId xmlns:a16="http://schemas.microsoft.com/office/drawing/2014/main" id="{DD4A6781-0EF9-7938-D753-BB8EE4F8A862}"/>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63" name="Freeform 262">
              <a:extLst>
                <a:ext uri="{FF2B5EF4-FFF2-40B4-BE49-F238E27FC236}">
                  <a16:creationId xmlns:a16="http://schemas.microsoft.com/office/drawing/2014/main" id="{13DA7BBE-2BFE-3BAD-04A1-FE2D0B644933}"/>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64" name="Freeform 263">
              <a:extLst>
                <a:ext uri="{FF2B5EF4-FFF2-40B4-BE49-F238E27FC236}">
                  <a16:creationId xmlns:a16="http://schemas.microsoft.com/office/drawing/2014/main" id="{A44786BD-BCEC-17AD-31EE-4AABB6325F29}"/>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65" name="Freeform 264">
              <a:extLst>
                <a:ext uri="{FF2B5EF4-FFF2-40B4-BE49-F238E27FC236}">
                  <a16:creationId xmlns:a16="http://schemas.microsoft.com/office/drawing/2014/main" id="{62B78DD8-E84D-20D5-E19C-061974FC1E45}"/>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66" name="Freeform 265">
              <a:extLst>
                <a:ext uri="{FF2B5EF4-FFF2-40B4-BE49-F238E27FC236}">
                  <a16:creationId xmlns:a16="http://schemas.microsoft.com/office/drawing/2014/main" id="{9BC96E19-0F40-F6B3-B394-D5F160719FAC}"/>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67" name="Freeform 266">
              <a:extLst>
                <a:ext uri="{FF2B5EF4-FFF2-40B4-BE49-F238E27FC236}">
                  <a16:creationId xmlns:a16="http://schemas.microsoft.com/office/drawing/2014/main" id="{29BEECD7-44B3-7381-A0B6-A449529903A5}"/>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68" name="Freeform 267">
              <a:extLst>
                <a:ext uri="{FF2B5EF4-FFF2-40B4-BE49-F238E27FC236}">
                  <a16:creationId xmlns:a16="http://schemas.microsoft.com/office/drawing/2014/main" id="{08FD7F62-05E2-FD12-8644-6A672994486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69" name="Freeform 268">
              <a:extLst>
                <a:ext uri="{FF2B5EF4-FFF2-40B4-BE49-F238E27FC236}">
                  <a16:creationId xmlns:a16="http://schemas.microsoft.com/office/drawing/2014/main" id="{53E3710D-6205-54CC-07D6-B2C1FFF4734B}"/>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70" name="Freeform 269">
              <a:extLst>
                <a:ext uri="{FF2B5EF4-FFF2-40B4-BE49-F238E27FC236}">
                  <a16:creationId xmlns:a16="http://schemas.microsoft.com/office/drawing/2014/main" id="{1B80C728-89C9-0C46-B2B9-323D125B67B9}"/>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71" name="Freeform 270">
              <a:extLst>
                <a:ext uri="{FF2B5EF4-FFF2-40B4-BE49-F238E27FC236}">
                  <a16:creationId xmlns:a16="http://schemas.microsoft.com/office/drawing/2014/main" id="{9EE07371-7D0E-E5D5-5778-C76372D5F74C}"/>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72" name="Freeform 271">
              <a:extLst>
                <a:ext uri="{FF2B5EF4-FFF2-40B4-BE49-F238E27FC236}">
                  <a16:creationId xmlns:a16="http://schemas.microsoft.com/office/drawing/2014/main" id="{DDBC68D5-AD9E-7E5E-CA95-629616B7B4C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73" name="Freeform 272">
              <a:extLst>
                <a:ext uri="{FF2B5EF4-FFF2-40B4-BE49-F238E27FC236}">
                  <a16:creationId xmlns:a16="http://schemas.microsoft.com/office/drawing/2014/main" id="{79ADA5C0-6F33-3F19-400F-96CBB076BF12}"/>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74" name="Freeform 273">
              <a:extLst>
                <a:ext uri="{FF2B5EF4-FFF2-40B4-BE49-F238E27FC236}">
                  <a16:creationId xmlns:a16="http://schemas.microsoft.com/office/drawing/2014/main" id="{77BA186C-A6A5-9471-1651-35AB949BE0DF}"/>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75" name="Freeform 274">
              <a:extLst>
                <a:ext uri="{FF2B5EF4-FFF2-40B4-BE49-F238E27FC236}">
                  <a16:creationId xmlns:a16="http://schemas.microsoft.com/office/drawing/2014/main" id="{D9E36621-8B6D-9E89-F7A9-A09DBFDDBF66}"/>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76" name="Freeform 275">
              <a:extLst>
                <a:ext uri="{FF2B5EF4-FFF2-40B4-BE49-F238E27FC236}">
                  <a16:creationId xmlns:a16="http://schemas.microsoft.com/office/drawing/2014/main" id="{4591CEC4-43B1-52F0-EDBE-A9EF06D08F2E}"/>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77" name="Freeform 276">
              <a:extLst>
                <a:ext uri="{FF2B5EF4-FFF2-40B4-BE49-F238E27FC236}">
                  <a16:creationId xmlns:a16="http://schemas.microsoft.com/office/drawing/2014/main" id="{49056893-5507-9F1E-36FF-EDB5DF28CC65}"/>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78" name="Freeform 277">
              <a:extLst>
                <a:ext uri="{FF2B5EF4-FFF2-40B4-BE49-F238E27FC236}">
                  <a16:creationId xmlns:a16="http://schemas.microsoft.com/office/drawing/2014/main" id="{3889EC38-886C-C7D3-0CC6-7E5FD2611EF3}"/>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79" name="Freeform 278">
              <a:extLst>
                <a:ext uri="{FF2B5EF4-FFF2-40B4-BE49-F238E27FC236}">
                  <a16:creationId xmlns:a16="http://schemas.microsoft.com/office/drawing/2014/main" id="{97A53E23-78ED-8E56-3323-AEE813FF3539}"/>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80" name="Freeform 279">
              <a:extLst>
                <a:ext uri="{FF2B5EF4-FFF2-40B4-BE49-F238E27FC236}">
                  <a16:creationId xmlns:a16="http://schemas.microsoft.com/office/drawing/2014/main" id="{21C8D3A8-87CF-9E20-2F4D-7A318D724E74}"/>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81" name="Freeform 280">
              <a:extLst>
                <a:ext uri="{FF2B5EF4-FFF2-40B4-BE49-F238E27FC236}">
                  <a16:creationId xmlns:a16="http://schemas.microsoft.com/office/drawing/2014/main" id="{9DA6824A-E0EE-820C-0CD5-A609F2C5633B}"/>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82" name="Freeform 281">
              <a:extLst>
                <a:ext uri="{FF2B5EF4-FFF2-40B4-BE49-F238E27FC236}">
                  <a16:creationId xmlns:a16="http://schemas.microsoft.com/office/drawing/2014/main" id="{EA7E7EA4-C06C-3D33-8212-46640F62215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83" name="Freeform 282">
              <a:extLst>
                <a:ext uri="{FF2B5EF4-FFF2-40B4-BE49-F238E27FC236}">
                  <a16:creationId xmlns:a16="http://schemas.microsoft.com/office/drawing/2014/main" id="{76146377-2EF6-EB93-C2C5-124C83647BA4}"/>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84" name="Freeform 283">
              <a:extLst>
                <a:ext uri="{FF2B5EF4-FFF2-40B4-BE49-F238E27FC236}">
                  <a16:creationId xmlns:a16="http://schemas.microsoft.com/office/drawing/2014/main" id="{54FAEB72-C74D-353E-0071-47121E68A79B}"/>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85" name="Freeform 284">
              <a:extLst>
                <a:ext uri="{FF2B5EF4-FFF2-40B4-BE49-F238E27FC236}">
                  <a16:creationId xmlns:a16="http://schemas.microsoft.com/office/drawing/2014/main" id="{B483B63E-13E7-22C8-99D5-452884AA5907}"/>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86" name="Freeform 285">
              <a:extLst>
                <a:ext uri="{FF2B5EF4-FFF2-40B4-BE49-F238E27FC236}">
                  <a16:creationId xmlns:a16="http://schemas.microsoft.com/office/drawing/2014/main" id="{E606449C-50A1-2F88-BDAC-E9098CFD5D88}"/>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87" name="Freeform 286">
              <a:extLst>
                <a:ext uri="{FF2B5EF4-FFF2-40B4-BE49-F238E27FC236}">
                  <a16:creationId xmlns:a16="http://schemas.microsoft.com/office/drawing/2014/main" id="{0218FB12-7F3F-49C4-E789-B00E0D297524}"/>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88" name="Freeform 287">
              <a:extLst>
                <a:ext uri="{FF2B5EF4-FFF2-40B4-BE49-F238E27FC236}">
                  <a16:creationId xmlns:a16="http://schemas.microsoft.com/office/drawing/2014/main" id="{D22921BC-8D71-AC91-F7C4-CEAB4C422D10}"/>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89" name="Freeform 288">
              <a:extLst>
                <a:ext uri="{FF2B5EF4-FFF2-40B4-BE49-F238E27FC236}">
                  <a16:creationId xmlns:a16="http://schemas.microsoft.com/office/drawing/2014/main" id="{B9D9EF7B-83DA-C177-C477-B64036BF05F1}"/>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90" name="Freeform 289">
              <a:extLst>
                <a:ext uri="{FF2B5EF4-FFF2-40B4-BE49-F238E27FC236}">
                  <a16:creationId xmlns:a16="http://schemas.microsoft.com/office/drawing/2014/main" id="{5C631F2F-3F0B-A175-1C87-1D75B94293E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91" name="Freeform 290">
              <a:extLst>
                <a:ext uri="{FF2B5EF4-FFF2-40B4-BE49-F238E27FC236}">
                  <a16:creationId xmlns:a16="http://schemas.microsoft.com/office/drawing/2014/main" id="{28686EC7-70F1-2624-D40D-34119C11B7F0}"/>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92" name="Freeform 291">
              <a:extLst>
                <a:ext uri="{FF2B5EF4-FFF2-40B4-BE49-F238E27FC236}">
                  <a16:creationId xmlns:a16="http://schemas.microsoft.com/office/drawing/2014/main" id="{48DB1D36-94C7-A8CF-3481-F036BFB99DE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93" name="Freeform 292">
              <a:extLst>
                <a:ext uri="{FF2B5EF4-FFF2-40B4-BE49-F238E27FC236}">
                  <a16:creationId xmlns:a16="http://schemas.microsoft.com/office/drawing/2014/main" id="{97E016A8-5DEB-9A9C-3C4A-2D9BE7C72B0F}"/>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94" name="Freeform 293">
              <a:extLst>
                <a:ext uri="{FF2B5EF4-FFF2-40B4-BE49-F238E27FC236}">
                  <a16:creationId xmlns:a16="http://schemas.microsoft.com/office/drawing/2014/main" id="{6A508B83-E98A-7854-9745-89A39F3370D6}"/>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95" name="Freeform 294">
              <a:extLst>
                <a:ext uri="{FF2B5EF4-FFF2-40B4-BE49-F238E27FC236}">
                  <a16:creationId xmlns:a16="http://schemas.microsoft.com/office/drawing/2014/main" id="{6F44BB54-F677-6359-4739-E334EDF5381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96" name="Freeform 295">
              <a:extLst>
                <a:ext uri="{FF2B5EF4-FFF2-40B4-BE49-F238E27FC236}">
                  <a16:creationId xmlns:a16="http://schemas.microsoft.com/office/drawing/2014/main" id="{78540717-337D-61BB-8466-0D4C333EB0C4}"/>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97" name="Freeform 296">
              <a:extLst>
                <a:ext uri="{FF2B5EF4-FFF2-40B4-BE49-F238E27FC236}">
                  <a16:creationId xmlns:a16="http://schemas.microsoft.com/office/drawing/2014/main" id="{D67D2DFC-B9C9-5C49-7804-E009BFC2FA06}"/>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98" name="Freeform 297">
              <a:extLst>
                <a:ext uri="{FF2B5EF4-FFF2-40B4-BE49-F238E27FC236}">
                  <a16:creationId xmlns:a16="http://schemas.microsoft.com/office/drawing/2014/main" id="{769BDAAD-C259-9AED-C872-BDE537937A19}"/>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299" name="Freeform 298">
              <a:extLst>
                <a:ext uri="{FF2B5EF4-FFF2-40B4-BE49-F238E27FC236}">
                  <a16:creationId xmlns:a16="http://schemas.microsoft.com/office/drawing/2014/main" id="{92391B1C-4229-A044-CFE0-49B63286BFF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0" name="Freeform 299">
              <a:extLst>
                <a:ext uri="{FF2B5EF4-FFF2-40B4-BE49-F238E27FC236}">
                  <a16:creationId xmlns:a16="http://schemas.microsoft.com/office/drawing/2014/main" id="{8CD3E019-DF97-BC1D-86DE-2BC79EBE2A76}"/>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1" name="Freeform 300">
              <a:extLst>
                <a:ext uri="{FF2B5EF4-FFF2-40B4-BE49-F238E27FC236}">
                  <a16:creationId xmlns:a16="http://schemas.microsoft.com/office/drawing/2014/main" id="{1B782E61-D97C-FB64-1053-964AF3CE92E1}"/>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2" name="Freeform 301">
              <a:extLst>
                <a:ext uri="{FF2B5EF4-FFF2-40B4-BE49-F238E27FC236}">
                  <a16:creationId xmlns:a16="http://schemas.microsoft.com/office/drawing/2014/main" id="{7052B387-D0A8-C89A-C8DE-567BB2F9FF5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3" name="Freeform 302">
              <a:extLst>
                <a:ext uri="{FF2B5EF4-FFF2-40B4-BE49-F238E27FC236}">
                  <a16:creationId xmlns:a16="http://schemas.microsoft.com/office/drawing/2014/main" id="{A4216C73-A289-1637-DD78-E61AD2DF283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4" name="Freeform 303">
              <a:extLst>
                <a:ext uri="{FF2B5EF4-FFF2-40B4-BE49-F238E27FC236}">
                  <a16:creationId xmlns:a16="http://schemas.microsoft.com/office/drawing/2014/main" id="{B25521A8-1A8F-8A9A-F131-7FD3D92FB4F3}"/>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5" name="Freeform 304">
              <a:extLst>
                <a:ext uri="{FF2B5EF4-FFF2-40B4-BE49-F238E27FC236}">
                  <a16:creationId xmlns:a16="http://schemas.microsoft.com/office/drawing/2014/main" id="{EEE57A03-E4D4-AA82-87D1-70C242A3B55D}"/>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6" name="Freeform 305">
              <a:extLst>
                <a:ext uri="{FF2B5EF4-FFF2-40B4-BE49-F238E27FC236}">
                  <a16:creationId xmlns:a16="http://schemas.microsoft.com/office/drawing/2014/main" id="{B1818AD8-2376-D8A3-2EFA-85781BEA7E16}"/>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7" name="Freeform 306">
              <a:extLst>
                <a:ext uri="{FF2B5EF4-FFF2-40B4-BE49-F238E27FC236}">
                  <a16:creationId xmlns:a16="http://schemas.microsoft.com/office/drawing/2014/main" id="{0CA9F585-005F-CACB-50C1-7DAC8757081C}"/>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8" name="Freeform 307">
              <a:extLst>
                <a:ext uri="{FF2B5EF4-FFF2-40B4-BE49-F238E27FC236}">
                  <a16:creationId xmlns:a16="http://schemas.microsoft.com/office/drawing/2014/main" id="{44B46989-79EA-97E5-4BAA-90DA36C3594B}"/>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09" name="Freeform 308">
              <a:extLst>
                <a:ext uri="{FF2B5EF4-FFF2-40B4-BE49-F238E27FC236}">
                  <a16:creationId xmlns:a16="http://schemas.microsoft.com/office/drawing/2014/main" id="{C630CF39-0DE6-9842-B871-FD54052E60CD}"/>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0" name="Freeform 309">
              <a:extLst>
                <a:ext uri="{FF2B5EF4-FFF2-40B4-BE49-F238E27FC236}">
                  <a16:creationId xmlns:a16="http://schemas.microsoft.com/office/drawing/2014/main" id="{AFD62814-8841-E61A-AE24-65F36B84D4ED}"/>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1" name="Freeform 310">
              <a:extLst>
                <a:ext uri="{FF2B5EF4-FFF2-40B4-BE49-F238E27FC236}">
                  <a16:creationId xmlns:a16="http://schemas.microsoft.com/office/drawing/2014/main" id="{DD4CD568-D3C0-16F3-3842-CB05C468FAD0}"/>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2" name="Freeform 311">
              <a:extLst>
                <a:ext uri="{FF2B5EF4-FFF2-40B4-BE49-F238E27FC236}">
                  <a16:creationId xmlns:a16="http://schemas.microsoft.com/office/drawing/2014/main" id="{301B1F92-DEE8-1144-5090-F827AF882C14}"/>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3" name="Freeform 312">
              <a:extLst>
                <a:ext uri="{FF2B5EF4-FFF2-40B4-BE49-F238E27FC236}">
                  <a16:creationId xmlns:a16="http://schemas.microsoft.com/office/drawing/2014/main" id="{CCBC098A-9926-29A9-0155-43F3A0C7B96A}"/>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4" name="Freeform 313">
              <a:extLst>
                <a:ext uri="{FF2B5EF4-FFF2-40B4-BE49-F238E27FC236}">
                  <a16:creationId xmlns:a16="http://schemas.microsoft.com/office/drawing/2014/main" id="{86AD9669-6A5A-2B79-F68A-DF2A5D5F7DD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5" name="Freeform 314">
              <a:extLst>
                <a:ext uri="{FF2B5EF4-FFF2-40B4-BE49-F238E27FC236}">
                  <a16:creationId xmlns:a16="http://schemas.microsoft.com/office/drawing/2014/main" id="{50DCD269-3CC2-0B33-D624-AA49E1B165CA}"/>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6" name="Freeform 315">
              <a:extLst>
                <a:ext uri="{FF2B5EF4-FFF2-40B4-BE49-F238E27FC236}">
                  <a16:creationId xmlns:a16="http://schemas.microsoft.com/office/drawing/2014/main" id="{CF638A96-5C68-674A-1828-7EAE4EA5C0DE}"/>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7" name="Freeform 316">
              <a:extLst>
                <a:ext uri="{FF2B5EF4-FFF2-40B4-BE49-F238E27FC236}">
                  <a16:creationId xmlns:a16="http://schemas.microsoft.com/office/drawing/2014/main" id="{90CD1291-04E0-C091-8B8D-5E61351D9ED4}"/>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8" name="Freeform 317">
              <a:extLst>
                <a:ext uri="{FF2B5EF4-FFF2-40B4-BE49-F238E27FC236}">
                  <a16:creationId xmlns:a16="http://schemas.microsoft.com/office/drawing/2014/main" id="{25719CAE-FC69-D8A5-ABC3-62A84BFB0B4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19" name="Freeform 318">
              <a:extLst>
                <a:ext uri="{FF2B5EF4-FFF2-40B4-BE49-F238E27FC236}">
                  <a16:creationId xmlns:a16="http://schemas.microsoft.com/office/drawing/2014/main" id="{4DE0BF54-1825-37BA-87E3-0101C25239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0" name="Freeform 319">
              <a:extLst>
                <a:ext uri="{FF2B5EF4-FFF2-40B4-BE49-F238E27FC236}">
                  <a16:creationId xmlns:a16="http://schemas.microsoft.com/office/drawing/2014/main" id="{88004EFA-28A9-1447-718B-151867994D35}"/>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1" name="Freeform 320">
              <a:extLst>
                <a:ext uri="{FF2B5EF4-FFF2-40B4-BE49-F238E27FC236}">
                  <a16:creationId xmlns:a16="http://schemas.microsoft.com/office/drawing/2014/main" id="{CF0B76C2-20D6-31CF-93B2-53FCECF94DCA}"/>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2" name="Freeform 321">
              <a:extLst>
                <a:ext uri="{FF2B5EF4-FFF2-40B4-BE49-F238E27FC236}">
                  <a16:creationId xmlns:a16="http://schemas.microsoft.com/office/drawing/2014/main" id="{6F23D02B-D4E3-FF1B-B9C0-258DB69E0F3C}"/>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3" name="Freeform 322">
              <a:extLst>
                <a:ext uri="{FF2B5EF4-FFF2-40B4-BE49-F238E27FC236}">
                  <a16:creationId xmlns:a16="http://schemas.microsoft.com/office/drawing/2014/main" id="{3C76304B-81DE-EA8C-9E88-D652755679C4}"/>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4" name="Freeform 323">
              <a:extLst>
                <a:ext uri="{FF2B5EF4-FFF2-40B4-BE49-F238E27FC236}">
                  <a16:creationId xmlns:a16="http://schemas.microsoft.com/office/drawing/2014/main" id="{2C3ED704-1250-6D2D-660A-9EF150B41041}"/>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5" name="Freeform 324">
              <a:extLst>
                <a:ext uri="{FF2B5EF4-FFF2-40B4-BE49-F238E27FC236}">
                  <a16:creationId xmlns:a16="http://schemas.microsoft.com/office/drawing/2014/main" id="{7A6D5F7E-61A6-4E6E-666F-F4E8F7E40197}"/>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6" name="Freeform 325">
              <a:extLst>
                <a:ext uri="{FF2B5EF4-FFF2-40B4-BE49-F238E27FC236}">
                  <a16:creationId xmlns:a16="http://schemas.microsoft.com/office/drawing/2014/main" id="{1E5DC440-2299-6FDC-EBF9-1BE380620FD8}"/>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7" name="Freeform 326">
              <a:extLst>
                <a:ext uri="{FF2B5EF4-FFF2-40B4-BE49-F238E27FC236}">
                  <a16:creationId xmlns:a16="http://schemas.microsoft.com/office/drawing/2014/main" id="{69DFF316-7443-F539-1D4D-E71D07E20DE2}"/>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8" name="Freeform 327">
              <a:extLst>
                <a:ext uri="{FF2B5EF4-FFF2-40B4-BE49-F238E27FC236}">
                  <a16:creationId xmlns:a16="http://schemas.microsoft.com/office/drawing/2014/main" id="{BCE55FAF-D37C-53C7-BE7B-5E9269D5DA92}"/>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29" name="Freeform 328">
              <a:extLst>
                <a:ext uri="{FF2B5EF4-FFF2-40B4-BE49-F238E27FC236}">
                  <a16:creationId xmlns:a16="http://schemas.microsoft.com/office/drawing/2014/main" id="{7E0F5554-9E14-4264-6F0E-E2423FF070FA}"/>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0" name="Freeform 329">
              <a:extLst>
                <a:ext uri="{FF2B5EF4-FFF2-40B4-BE49-F238E27FC236}">
                  <a16:creationId xmlns:a16="http://schemas.microsoft.com/office/drawing/2014/main" id="{53C57555-D22B-544E-D8C3-032A37BD78E4}"/>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1" name="Freeform 330">
              <a:extLst>
                <a:ext uri="{FF2B5EF4-FFF2-40B4-BE49-F238E27FC236}">
                  <a16:creationId xmlns:a16="http://schemas.microsoft.com/office/drawing/2014/main" id="{8648EB53-8B17-F097-2E55-885D5B188CE8}"/>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2" name="Freeform 331">
              <a:extLst>
                <a:ext uri="{FF2B5EF4-FFF2-40B4-BE49-F238E27FC236}">
                  <a16:creationId xmlns:a16="http://schemas.microsoft.com/office/drawing/2014/main" id="{3151C22B-E0EF-ABF6-420A-77BF863B6A92}"/>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3" name="Freeform 332">
              <a:extLst>
                <a:ext uri="{FF2B5EF4-FFF2-40B4-BE49-F238E27FC236}">
                  <a16:creationId xmlns:a16="http://schemas.microsoft.com/office/drawing/2014/main" id="{85AE2CCF-4680-79B2-9151-CADFCC357A3C}"/>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4" name="Freeform 333">
              <a:extLst>
                <a:ext uri="{FF2B5EF4-FFF2-40B4-BE49-F238E27FC236}">
                  <a16:creationId xmlns:a16="http://schemas.microsoft.com/office/drawing/2014/main" id="{EEC7E60B-CF7A-ADA4-E868-38D54B107152}"/>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5" name="Freeform 334">
              <a:extLst>
                <a:ext uri="{FF2B5EF4-FFF2-40B4-BE49-F238E27FC236}">
                  <a16:creationId xmlns:a16="http://schemas.microsoft.com/office/drawing/2014/main" id="{8194A8EE-77CE-BD9C-4E65-F09C683F65B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6" name="Freeform 335">
              <a:extLst>
                <a:ext uri="{FF2B5EF4-FFF2-40B4-BE49-F238E27FC236}">
                  <a16:creationId xmlns:a16="http://schemas.microsoft.com/office/drawing/2014/main" id="{43AAD094-BFBD-787D-9FC2-E48411799545}"/>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7" name="Freeform 336">
              <a:extLst>
                <a:ext uri="{FF2B5EF4-FFF2-40B4-BE49-F238E27FC236}">
                  <a16:creationId xmlns:a16="http://schemas.microsoft.com/office/drawing/2014/main" id="{AA4BEBFD-7552-CA4A-9652-A5417B0F6BB6}"/>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8" name="Freeform 337">
              <a:extLst>
                <a:ext uri="{FF2B5EF4-FFF2-40B4-BE49-F238E27FC236}">
                  <a16:creationId xmlns:a16="http://schemas.microsoft.com/office/drawing/2014/main" id="{40778DA1-1F9C-E62A-4B37-206A8F3E33EB}"/>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39" name="Freeform 338">
              <a:extLst>
                <a:ext uri="{FF2B5EF4-FFF2-40B4-BE49-F238E27FC236}">
                  <a16:creationId xmlns:a16="http://schemas.microsoft.com/office/drawing/2014/main" id="{AED662F1-39E6-9457-4888-F28B45E57C17}"/>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0" name="Freeform 339">
              <a:extLst>
                <a:ext uri="{FF2B5EF4-FFF2-40B4-BE49-F238E27FC236}">
                  <a16:creationId xmlns:a16="http://schemas.microsoft.com/office/drawing/2014/main" id="{2870CCF9-5BB8-44AB-DC41-6B1458F40E2E}"/>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1" name="Freeform 340">
              <a:extLst>
                <a:ext uri="{FF2B5EF4-FFF2-40B4-BE49-F238E27FC236}">
                  <a16:creationId xmlns:a16="http://schemas.microsoft.com/office/drawing/2014/main" id="{B3B05434-0097-1448-9E33-DB819E8B5393}"/>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2" name="Freeform 341">
              <a:extLst>
                <a:ext uri="{FF2B5EF4-FFF2-40B4-BE49-F238E27FC236}">
                  <a16:creationId xmlns:a16="http://schemas.microsoft.com/office/drawing/2014/main" id="{15139F59-BD9F-5001-7088-D1F497BE363F}"/>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3" name="Freeform 342">
              <a:extLst>
                <a:ext uri="{FF2B5EF4-FFF2-40B4-BE49-F238E27FC236}">
                  <a16:creationId xmlns:a16="http://schemas.microsoft.com/office/drawing/2014/main" id="{FA41D73C-C93A-A06F-66B2-AA1848AA931F}"/>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4" name="Freeform 343">
              <a:extLst>
                <a:ext uri="{FF2B5EF4-FFF2-40B4-BE49-F238E27FC236}">
                  <a16:creationId xmlns:a16="http://schemas.microsoft.com/office/drawing/2014/main" id="{2E4C336D-910A-FCCD-0588-0B71A3B14737}"/>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5" name="Freeform 344">
              <a:extLst>
                <a:ext uri="{FF2B5EF4-FFF2-40B4-BE49-F238E27FC236}">
                  <a16:creationId xmlns:a16="http://schemas.microsoft.com/office/drawing/2014/main" id="{103AC243-E9BE-1386-E0B1-F7FD8F618DA2}"/>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6" name="Freeform 345">
              <a:extLst>
                <a:ext uri="{FF2B5EF4-FFF2-40B4-BE49-F238E27FC236}">
                  <a16:creationId xmlns:a16="http://schemas.microsoft.com/office/drawing/2014/main" id="{D218F222-61AB-A672-C304-50E406055180}"/>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7" name="Freeform 346">
              <a:extLst>
                <a:ext uri="{FF2B5EF4-FFF2-40B4-BE49-F238E27FC236}">
                  <a16:creationId xmlns:a16="http://schemas.microsoft.com/office/drawing/2014/main" id="{CB7D46B1-E68B-7906-3EA5-C7052A5DEFDD}"/>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8" name="Freeform 347">
              <a:extLst>
                <a:ext uri="{FF2B5EF4-FFF2-40B4-BE49-F238E27FC236}">
                  <a16:creationId xmlns:a16="http://schemas.microsoft.com/office/drawing/2014/main" id="{9513D5A6-336E-9965-0482-02877A98F923}"/>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49" name="Freeform 348">
              <a:extLst>
                <a:ext uri="{FF2B5EF4-FFF2-40B4-BE49-F238E27FC236}">
                  <a16:creationId xmlns:a16="http://schemas.microsoft.com/office/drawing/2014/main" id="{B6E671F9-9FDD-36B2-E5ED-896544B87065}"/>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50" name="Freeform 349">
              <a:extLst>
                <a:ext uri="{FF2B5EF4-FFF2-40B4-BE49-F238E27FC236}">
                  <a16:creationId xmlns:a16="http://schemas.microsoft.com/office/drawing/2014/main" id="{81AB5E22-45A9-F597-0CA7-F6550C1DC6D4}"/>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51" name="Freeform 350">
              <a:extLst>
                <a:ext uri="{FF2B5EF4-FFF2-40B4-BE49-F238E27FC236}">
                  <a16:creationId xmlns:a16="http://schemas.microsoft.com/office/drawing/2014/main" id="{D00B5876-597C-E80C-F8E0-36B5E77A3507}"/>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52" name="Freeform 351">
              <a:extLst>
                <a:ext uri="{FF2B5EF4-FFF2-40B4-BE49-F238E27FC236}">
                  <a16:creationId xmlns:a16="http://schemas.microsoft.com/office/drawing/2014/main" id="{887E0B72-6B1B-249E-A1CB-99550A9D9D00}"/>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53" name="Freeform 352">
              <a:extLst>
                <a:ext uri="{FF2B5EF4-FFF2-40B4-BE49-F238E27FC236}">
                  <a16:creationId xmlns:a16="http://schemas.microsoft.com/office/drawing/2014/main" id="{91871F59-0E26-A018-81C1-786ED3BE5DF6}"/>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54" name="Freeform 353">
              <a:extLst>
                <a:ext uri="{FF2B5EF4-FFF2-40B4-BE49-F238E27FC236}">
                  <a16:creationId xmlns:a16="http://schemas.microsoft.com/office/drawing/2014/main" id="{1D920C36-F43E-BD69-BAFE-72A15243397E}"/>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55" name="Freeform 354">
              <a:extLst>
                <a:ext uri="{FF2B5EF4-FFF2-40B4-BE49-F238E27FC236}">
                  <a16:creationId xmlns:a16="http://schemas.microsoft.com/office/drawing/2014/main" id="{E9953019-BE7F-9AB4-C255-858A405EFAC4}"/>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sp>
          <p:nvSpPr>
            <p:cNvPr id="356" name="Freeform 355">
              <a:extLst>
                <a:ext uri="{FF2B5EF4-FFF2-40B4-BE49-F238E27FC236}">
                  <a16:creationId xmlns:a16="http://schemas.microsoft.com/office/drawing/2014/main" id="{CEB9DDDB-121F-3015-C840-3448EAF3BD41}"/>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latin typeface="Calibri" panose="020F0502020204030204" pitchFamily="34" charset="0"/>
                <a:ea typeface="MS PGothic" panose="020B0600070205080204" pitchFamily="34" charset="-128"/>
              </a:endParaRPr>
            </a:p>
          </p:txBody>
        </p:sp>
      </p:grpSp>
      <p:sp>
        <p:nvSpPr>
          <p:cNvPr id="54" name="Rectangle 53">
            <a:extLst>
              <a:ext uri="{FF2B5EF4-FFF2-40B4-BE49-F238E27FC236}">
                <a16:creationId xmlns:a16="http://schemas.microsoft.com/office/drawing/2014/main" id="{D4F3ED48-433C-07BE-F2F6-35F273EE2404}"/>
              </a:ext>
            </a:extLst>
          </p:cNvPr>
          <p:cNvSpPr/>
          <p:nvPr/>
        </p:nvSpPr>
        <p:spPr>
          <a:xfrm>
            <a:off x="-4906" y="75157"/>
            <a:ext cx="3224095" cy="606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pPr rtl="0"/>
            <a:r>
              <a:rPr lang="ja-JP" altLang="en-US" sz="3600" kern="100" dirty="0">
                <a:solidFill>
                  <a:srgbClr val="C9DAB2"/>
                </a:solidFill>
                <a:latin typeface="Courier"/>
                <a:ea typeface="MS PGothic" panose="020B0600070205080204" pitchFamily="34" charset="-128"/>
                <a:cs typeface="Times New Roman" panose="02020603050405020304" pitchFamily="18" charset="0"/>
              </a:rPr>
              <a:t>結論</a:t>
            </a:r>
          </a:p>
        </p:txBody>
      </p:sp>
      <p:sp>
        <p:nvSpPr>
          <p:cNvPr id="4" name="Right Triangle 3">
            <a:extLst>
              <a:ext uri="{FF2B5EF4-FFF2-40B4-BE49-F238E27FC236}">
                <a16:creationId xmlns:a16="http://schemas.microsoft.com/office/drawing/2014/main" id="{8D175A64-4E8A-26D1-A914-3E2CDEAADA5F}"/>
              </a:ext>
            </a:extLst>
          </p:cNvPr>
          <p:cNvSpPr/>
          <p:nvPr/>
        </p:nvSpPr>
        <p:spPr>
          <a:xfrm>
            <a:off x="-4905" y="880559"/>
            <a:ext cx="5977441" cy="5977441"/>
          </a:xfrm>
          <a:prstGeom prst="rtTriangle">
            <a:avLst/>
          </a:prstGeom>
          <a:solidFill>
            <a:srgbClr val="168B9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a typeface="MS PGothic" panose="020B0600070205080204" pitchFamily="34" charset="-128"/>
            </a:endParaRPr>
          </a:p>
        </p:txBody>
      </p:sp>
      <p:sp>
        <p:nvSpPr>
          <p:cNvPr id="5" name="Rectangle 4">
            <a:extLst>
              <a:ext uri="{FF2B5EF4-FFF2-40B4-BE49-F238E27FC236}">
                <a16:creationId xmlns:a16="http://schemas.microsoft.com/office/drawing/2014/main" id="{8468290C-1BFF-3A7F-F0D2-59B859D71380}"/>
              </a:ext>
            </a:extLst>
          </p:cNvPr>
          <p:cNvSpPr/>
          <p:nvPr/>
        </p:nvSpPr>
        <p:spPr>
          <a:xfrm>
            <a:off x="306917" y="1109022"/>
            <a:ext cx="5943571" cy="53418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rtl="0"/>
            <a:r>
              <a:rPr lang="ja-JP" altLang="en-US" sz="2400" dirty="0">
                <a:solidFill>
                  <a:schemeClr val="bg1"/>
                </a:solidFill>
                <a:effectLst/>
                <a:latin typeface="Century Gothic" panose="020B0502020202020204" pitchFamily="34" charset="0"/>
                <a:ea typeface="MS PGothic" panose="020B0600070205080204" pitchFamily="34" charset="-128"/>
                <a:cs typeface="Times New Roman" panose="02020603050405020304" pitchFamily="18" charset="0"/>
              </a:rPr>
              <a:t>結論文</a:t>
            </a:r>
          </a:p>
        </p:txBody>
      </p:sp>
    </p:spTree>
    <p:extLst>
      <p:ext uri="{BB962C8B-B14F-4D97-AF65-F5344CB8AC3E}">
        <p14:creationId xmlns:p14="http://schemas.microsoft.com/office/powerpoint/2010/main" val="2646848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96834113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altLang="en-US" sz="1600" b="1"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altLang="en-US" sz="1200" b="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en-US" altLang="ja-JP" sz="1400" b="0" dirty="0">
                          <a:solidFill>
                            <a:schemeClr val="tx1"/>
                          </a:solidFill>
                          <a:effectLst/>
                          <a:latin typeface="Century Gothic" panose="020B0502020202020204" pitchFamily="34" charset="0"/>
                          <a:ea typeface="MS PGothic" panose="020B0600070205080204" pitchFamily="34" charset="-128"/>
                        </a:rPr>
                        <a:t>Smartsheet </a:t>
                      </a:r>
                      <a:r>
                        <a:rPr lang="ja-JP" altLang="en-US" sz="1400" b="0" dirty="0">
                          <a:solidFill>
                            <a:schemeClr val="tx1"/>
                          </a:solidFill>
                          <a:effectLst/>
                          <a:latin typeface="Century Gothic" panose="020B0502020202020204" pitchFamily="34" charset="0"/>
                          <a:ea typeface="MS PGothic" panose="020B0600070205080204" pitchFamily="34" charset="-128"/>
                        </a:rPr>
                        <a:t>がこの </a:t>
                      </a:r>
                      <a:r>
                        <a:rPr lang="en-US" altLang="ja-JP" sz="1400" b="0" dirty="0">
                          <a:solidFill>
                            <a:schemeClr val="tx1"/>
                          </a:solidFill>
                          <a:effectLst/>
                          <a:latin typeface="Century Gothic" panose="020B0502020202020204" pitchFamily="34" charset="0"/>
                          <a:ea typeface="MS PGothic" panose="020B0600070205080204" pitchFamily="34" charset="-128"/>
                        </a:rPr>
                        <a:t>Web </a:t>
                      </a:r>
                      <a:r>
                        <a:rPr lang="ja-JP" altLang="en-US" sz="1400" b="0" dirty="0">
                          <a:solidFill>
                            <a:schemeClr val="tx1"/>
                          </a:solidFill>
                          <a:effectLst/>
                          <a:latin typeface="Century Gothic" panose="020B0502020202020204" pitchFamily="34" charset="0"/>
                          <a:ea typeface="MS PGothic" panose="020B0600070205080204" pitchFamily="34" charset="-128"/>
                        </a:rPr>
                        <a:t>サイトに掲載している記事、テンプレート、または情報などは、あくまで参考としてご利用ください。</a:t>
                      </a:r>
                      <a:r>
                        <a:rPr lang="en-US" altLang="ja-JP" sz="1400" b="0" dirty="0">
                          <a:solidFill>
                            <a:schemeClr val="tx1"/>
                          </a:solidFill>
                          <a:effectLst/>
                          <a:latin typeface="Century Gothic" panose="020B0502020202020204" pitchFamily="34" charset="0"/>
                          <a:ea typeface="MS PGothic" panose="020B0600070205080204" pitchFamily="34" charset="-128"/>
                        </a:rPr>
                        <a:t>Smartsheet </a:t>
                      </a:r>
                      <a:r>
                        <a:rPr lang="ja-JP" altLang="en-US" sz="1400" b="0" dirty="0">
                          <a:solidFill>
                            <a:schemeClr val="tx1"/>
                          </a:solidFill>
                          <a:effectLst/>
                          <a:latin typeface="Century Gothic" panose="020B0502020202020204" pitchFamily="34" charset="0"/>
                          <a:ea typeface="MS PGothic" panose="020B0600070205080204" pitchFamily="34" charset="-128"/>
                        </a:rPr>
                        <a:t>は、情報の最新性および正確性の確保に努めますが、本 </a:t>
                      </a:r>
                      <a:r>
                        <a:rPr lang="en-US" altLang="ja-JP" sz="1400" b="0" dirty="0">
                          <a:solidFill>
                            <a:schemeClr val="tx1"/>
                          </a:solidFill>
                          <a:effectLst/>
                          <a:latin typeface="Century Gothic" panose="020B0502020202020204" pitchFamily="34" charset="0"/>
                          <a:ea typeface="MS PGothic" panose="020B0600070205080204" pitchFamily="34" charset="-128"/>
                        </a:rPr>
                        <a:t>Web </a:t>
                      </a:r>
                      <a:r>
                        <a:rPr lang="ja-JP" altLang="en-US" sz="1400" b="0" dirty="0">
                          <a:solidFill>
                            <a:schemeClr val="tx1"/>
                          </a:solidFill>
                          <a:effectLst/>
                          <a:latin typeface="Century Gothic" panose="020B0502020202020204" pitchFamily="34" charset="0"/>
                          <a:ea typeface="MS PGothic" panose="020B0600070205080204" pitchFamily="34" charset="-128"/>
                        </a:rPr>
                        <a:t>サイトまたは本 </a:t>
                      </a:r>
                      <a:r>
                        <a:rPr lang="en-US" altLang="ja-JP" sz="1400" b="0" dirty="0">
                          <a:solidFill>
                            <a:schemeClr val="tx1"/>
                          </a:solidFill>
                          <a:effectLst/>
                          <a:latin typeface="Century Gothic" panose="020B0502020202020204" pitchFamily="34" charset="0"/>
                          <a:ea typeface="MS PGothic" panose="020B0600070205080204" pitchFamily="34" charset="-128"/>
                        </a:rPr>
                        <a:t>Web </a:t>
                      </a:r>
                      <a:r>
                        <a:rPr lang="ja-JP" altLang="en-US" sz="1400" b="0" dirty="0">
                          <a:solidFill>
                            <a:schemeClr val="tx1"/>
                          </a:solidFill>
                          <a:effectLst/>
                          <a:latin typeface="Century Gothic" panose="020B0502020202020204" pitchFamily="34" charset="0"/>
                          <a:ea typeface="MS PGothic" panose="020B0600070205080204" pitchFamily="34" charset="-128"/>
                        </a:rPr>
                        <a:t>サイトに含まれる情報、記事、テンプレート、あるいは関連グラフィックに関する完全性、正確性、信頼性、適合性、または利用可能性について、明示または黙示のいかなる表明または保証も行いません。これらの情報に依拠して生じたいかなる結果についても </a:t>
                      </a:r>
                      <a:r>
                        <a:rPr lang="en-US" altLang="ja-JP" sz="1400" b="0" dirty="0">
                          <a:solidFill>
                            <a:schemeClr val="tx1"/>
                          </a:solidFill>
                          <a:effectLst/>
                          <a:latin typeface="Century Gothic" panose="020B0502020202020204" pitchFamily="34" charset="0"/>
                          <a:ea typeface="MS PGothic" panose="020B0600070205080204" pitchFamily="34" charset="-128"/>
                        </a:rPr>
                        <a:t>Smartsheet </a:t>
                      </a:r>
                      <a:r>
                        <a:rPr lang="ja-JP" altLang="en-US" sz="1400" b="0" dirty="0">
                          <a:solidFill>
                            <a:schemeClr val="tx1"/>
                          </a:solidFill>
                          <a:effectLst/>
                          <a:latin typeface="Century Gothic" panose="020B0502020202020204" pitchFamily="34" charset="0"/>
                          <a:ea typeface="MS PGothic" panose="020B0600070205080204" pitchFamily="34" charset="-128"/>
                        </a:rPr>
                        <a:t>は一切責任を負いませんので、各自の責任と判断のもとにご利用ください。</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10455</TotalTime>
  <Words>816</Words>
  <Application>Microsoft Office PowerPoint</Application>
  <PresentationFormat>Widescreen</PresentationFormat>
  <Paragraphs>134</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Courier</vt: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Lemon Tree</cp:lastModifiedBy>
  <cp:revision>142</cp:revision>
  <cp:lastPrinted>2024-08-26T03:42:12Z</cp:lastPrinted>
  <dcterms:created xsi:type="dcterms:W3CDTF">2021-07-07T23:54:57Z</dcterms:created>
  <dcterms:modified xsi:type="dcterms:W3CDTF">2024-11-08T10:43:15Z</dcterms:modified>
</cp:coreProperties>
</file>