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53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A58C"/>
    <a:srgbClr val="CBD6B5"/>
    <a:srgbClr val="EBD9B6"/>
    <a:srgbClr val="654105"/>
    <a:srgbClr val="7C5008"/>
    <a:srgbClr val="0098C6"/>
    <a:srgbClr val="02B9F0"/>
    <a:srgbClr val="D5A601"/>
    <a:srgbClr val="EDBA02"/>
    <a:srgbClr val="CBD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" autoAdjust="0"/>
    <p:restoredTop sz="86447"/>
  </p:normalViewPr>
  <p:slideViewPr>
    <p:cSldViewPr snapToGrid="0" snapToObjects="1">
      <p:cViewPr varScale="1">
        <p:scale>
          <a:sx n="100" d="100"/>
          <a:sy n="100" d="100"/>
        </p:scale>
        <p:origin x="102" y="120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753C6605-254F-4728-B7AE-15C12FA3C57F}"/>
    <pc:docChg chg="modSld">
      <pc:chgData name="Bess Dunlevy" userId="dd4b9a8537dbe9d0" providerId="LiveId" clId="{753C6605-254F-4728-B7AE-15C12FA3C57F}" dt="2024-02-06T01:09:31.531" v="6" actId="207"/>
      <pc:docMkLst>
        <pc:docMk/>
      </pc:docMkLst>
      <pc:sldChg chg="modSp mod">
        <pc:chgData name="Bess Dunlevy" userId="dd4b9a8537dbe9d0" providerId="LiveId" clId="{753C6605-254F-4728-B7AE-15C12FA3C57F}" dt="2024-02-06T01:09:31.531" v="6" actId="207"/>
        <pc:sldMkLst>
          <pc:docMk/>
          <pc:sldMk cId="1508588292" sldId="342"/>
        </pc:sldMkLst>
        <pc:spChg chg="mod">
          <ac:chgData name="Bess Dunlevy" userId="dd4b9a8537dbe9d0" providerId="LiveId" clId="{753C6605-254F-4728-B7AE-15C12FA3C57F}" dt="2024-02-06T01:09:31.531" v="6" actId="207"/>
          <ac:spMkLst>
            <pc:docMk/>
            <pc:sldMk cId="1508588292" sldId="342"/>
            <ac:spMk id="33" creationId="{143A449B-AAB7-994A-92CE-8F48E2CA7DF6}"/>
          </ac:spMkLst>
        </pc:spChg>
      </pc:sldChg>
    </pc:docChg>
  </pc:docChgLst>
  <pc:docChgLst>
    <pc:chgData name="Bess Dunlevy" userId="dd4b9a8537dbe9d0" providerId="LiveId" clId="{F450C204-10B1-46F2-9F51-98E42A37EC8F}"/>
    <pc:docChg chg="modSld">
      <pc:chgData name="Bess Dunlevy" userId="dd4b9a8537dbe9d0" providerId="LiveId" clId="{F450C204-10B1-46F2-9F51-98E42A37EC8F}" dt="2024-02-03T17:37:26.885" v="0" actId="14100"/>
      <pc:docMkLst>
        <pc:docMk/>
      </pc:docMkLst>
      <pc:sldChg chg="modSp mod">
        <pc:chgData name="Bess Dunlevy" userId="dd4b9a8537dbe9d0" providerId="LiveId" clId="{F450C204-10B1-46F2-9F51-98E42A37EC8F}" dt="2024-02-03T17:37:26.885" v="0" actId="14100"/>
        <pc:sldMkLst>
          <pc:docMk/>
          <pc:sldMk cId="1179924037" sldId="353"/>
        </pc:sldMkLst>
        <pc:spChg chg="mod">
          <ac:chgData name="Bess Dunlevy" userId="dd4b9a8537dbe9d0" providerId="LiveId" clId="{F450C204-10B1-46F2-9F51-98E42A37EC8F}" dt="2024-02-03T17:37:26.885" v="0" actId="14100"/>
          <ac:spMkLst>
            <pc:docMk/>
            <pc:sldMk cId="1179924037" sldId="353"/>
            <ac:spMk id="39" creationId="{F34A0A78-D183-9B20-67A2-157B2FF5F81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>
                <a:ea typeface="MS PGothic"/>
              </a:rP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>
                <a:ea typeface="MS PGothic"/>
              </a:rPr>
              <a:t>Click to edit Master text styles</a:t>
            </a:r>
          </a:p>
          <a:p>
            <a:pPr lvl="1"/>
            <a:r>
              <a:rPr lang="en-US">
                <a:ea typeface="MS PGothic"/>
              </a:rPr>
              <a:t>Second level</a:t>
            </a:r>
          </a:p>
          <a:p>
            <a:pPr lvl="2"/>
            <a:r>
              <a:rPr lang="en-US">
                <a:ea typeface="MS PGothic"/>
              </a:rPr>
              <a:t>Third level</a:t>
            </a:r>
          </a:p>
          <a:p>
            <a:pPr lvl="3"/>
            <a:r>
              <a:rPr lang="en-US">
                <a:ea typeface="MS PGothic"/>
              </a:rPr>
              <a:t>Fourth level</a:t>
            </a:r>
          </a:p>
          <a:p>
            <a:pPr lvl="4"/>
            <a:r>
              <a:rPr lang="en-US">
                <a:ea typeface="MS PGothic"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>
                <a:ea typeface="MS PGothic"/>
              </a:rPr>
              <a:t>Click to edit Master text styles</a:t>
            </a:r>
          </a:p>
          <a:p>
            <a:pPr lvl="1"/>
            <a:r>
              <a:rPr lang="en-US">
                <a:ea typeface="MS PGothic"/>
              </a:rPr>
              <a:t>Second level</a:t>
            </a:r>
          </a:p>
          <a:p>
            <a:pPr lvl="2"/>
            <a:r>
              <a:rPr lang="en-US">
                <a:ea typeface="MS PGothic"/>
              </a:rPr>
              <a:t>Third level</a:t>
            </a:r>
          </a:p>
          <a:p>
            <a:pPr lvl="3"/>
            <a:r>
              <a:rPr lang="en-US">
                <a:ea typeface="MS PGothic"/>
              </a:rPr>
              <a:t>Fourth level</a:t>
            </a:r>
          </a:p>
          <a:p>
            <a:pPr lvl="4"/>
            <a:r>
              <a:rPr lang="en-US">
                <a:ea typeface="MS PGothic"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>
                <a:ea typeface="MS PGothic"/>
              </a:rPr>
              <a:t>Click to edit Master text styles</a:t>
            </a:r>
          </a:p>
          <a:p>
            <a:pPr lvl="1"/>
            <a:r>
              <a:rPr lang="en-US">
                <a:ea typeface="MS PGothic"/>
              </a:rPr>
              <a:t>Second level</a:t>
            </a:r>
          </a:p>
          <a:p>
            <a:pPr lvl="2"/>
            <a:r>
              <a:rPr lang="en-US">
                <a:ea typeface="MS PGothic"/>
              </a:rPr>
              <a:t>Third level</a:t>
            </a:r>
          </a:p>
          <a:p>
            <a:pPr lvl="3"/>
            <a:r>
              <a:rPr lang="en-US">
                <a:ea typeface="MS PGothic"/>
              </a:rPr>
              <a:t>Fourth level</a:t>
            </a:r>
          </a:p>
          <a:p>
            <a:pPr lvl="4"/>
            <a:r>
              <a:rPr lang="en-US">
                <a:ea typeface="MS PGothic"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>
                <a:ea typeface="MS PGothic"/>
              </a:rP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>
                <a:ea typeface="MS PGothic"/>
              </a:rPr>
              <a:t>Click to edit Master text styles</a:t>
            </a:r>
          </a:p>
          <a:p>
            <a:pPr lvl="1"/>
            <a:r>
              <a:rPr lang="en-US">
                <a:ea typeface="MS PGothic"/>
              </a:rPr>
              <a:t>Second level</a:t>
            </a:r>
          </a:p>
          <a:p>
            <a:pPr lvl="2"/>
            <a:r>
              <a:rPr lang="en-US">
                <a:ea typeface="MS PGothic"/>
              </a:rPr>
              <a:t>Third level</a:t>
            </a:r>
          </a:p>
          <a:p>
            <a:pPr lvl="3"/>
            <a:r>
              <a:rPr lang="en-US">
                <a:ea typeface="MS PGothic"/>
              </a:rPr>
              <a:t>Fourth level</a:t>
            </a:r>
          </a:p>
          <a:p>
            <a:pPr lvl="4"/>
            <a:r>
              <a:rPr lang="en-US">
                <a:ea typeface="MS PGothic"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>
                <a:ea typeface="MS PGothic"/>
              </a:rPr>
              <a:t>Click to edit Master text styles</a:t>
            </a:r>
          </a:p>
          <a:p>
            <a:pPr lvl="1"/>
            <a:r>
              <a:rPr lang="en-US">
                <a:ea typeface="MS PGothic"/>
              </a:rPr>
              <a:t>Second level</a:t>
            </a:r>
          </a:p>
          <a:p>
            <a:pPr lvl="2"/>
            <a:r>
              <a:rPr lang="en-US">
                <a:ea typeface="MS PGothic"/>
              </a:rPr>
              <a:t>Third level</a:t>
            </a:r>
          </a:p>
          <a:p>
            <a:pPr lvl="3"/>
            <a:r>
              <a:rPr lang="en-US">
                <a:ea typeface="MS PGothic"/>
              </a:rPr>
              <a:t>Fourth level</a:t>
            </a:r>
          </a:p>
          <a:p>
            <a:pPr lvl="4"/>
            <a:r>
              <a:rPr lang="en-US">
                <a:ea typeface="MS PGothic"/>
              </a:rP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>
                <a:ea typeface="MS PGothic"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>
                <a:ea typeface="MS PGothic"/>
              </a:rPr>
              <a:t>Click to edit Master text styles</a:t>
            </a:r>
          </a:p>
          <a:p>
            <a:pPr lvl="1"/>
            <a:r>
              <a:rPr lang="en-US">
                <a:ea typeface="MS PGothic"/>
              </a:rPr>
              <a:t>Second level</a:t>
            </a:r>
          </a:p>
          <a:p>
            <a:pPr lvl="2"/>
            <a:r>
              <a:rPr lang="en-US">
                <a:ea typeface="MS PGothic"/>
              </a:rPr>
              <a:t>Third level</a:t>
            </a:r>
          </a:p>
          <a:p>
            <a:pPr lvl="3"/>
            <a:r>
              <a:rPr lang="en-US">
                <a:ea typeface="MS PGothic"/>
              </a:rPr>
              <a:t>Fourth level</a:t>
            </a:r>
          </a:p>
          <a:p>
            <a:pPr lvl="4"/>
            <a:r>
              <a:rPr lang="en-US">
                <a:ea typeface="MS PGothic"/>
              </a:rP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>
                <a:ea typeface="MS PGothic"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>
                <a:ea typeface="MS PGothic"/>
              </a:rPr>
              <a:t>Click to edit Master text styles</a:t>
            </a:r>
          </a:p>
          <a:p>
            <a:pPr lvl="1"/>
            <a:r>
              <a:rPr lang="en-US">
                <a:ea typeface="MS PGothic"/>
              </a:rPr>
              <a:t>Second level</a:t>
            </a:r>
          </a:p>
          <a:p>
            <a:pPr lvl="2"/>
            <a:r>
              <a:rPr lang="en-US">
                <a:ea typeface="MS PGothic"/>
              </a:rPr>
              <a:t>Third level</a:t>
            </a:r>
          </a:p>
          <a:p>
            <a:pPr lvl="3"/>
            <a:r>
              <a:rPr lang="en-US">
                <a:ea typeface="MS PGothic"/>
              </a:rPr>
              <a:t>Fourth level</a:t>
            </a:r>
          </a:p>
          <a:p>
            <a:pPr lvl="4"/>
            <a:r>
              <a:rPr lang="en-US">
                <a:ea typeface="MS PGothic"/>
              </a:rP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12/10/2024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12/10/2024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12/10/2024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>
                <a:ea typeface="MS PGothic"/>
              </a:rPr>
              <a:t>Click to edit Master text styles</a:t>
            </a:r>
          </a:p>
          <a:p>
            <a:pPr lvl="1"/>
            <a:r>
              <a:rPr lang="en-US">
                <a:ea typeface="MS PGothic"/>
              </a:rPr>
              <a:t>Second level</a:t>
            </a:r>
          </a:p>
          <a:p>
            <a:pPr lvl="2"/>
            <a:r>
              <a:rPr lang="en-US">
                <a:ea typeface="MS PGothic"/>
              </a:rPr>
              <a:t>Third level</a:t>
            </a:r>
          </a:p>
          <a:p>
            <a:pPr lvl="3"/>
            <a:r>
              <a:rPr lang="en-US">
                <a:ea typeface="MS PGothic"/>
              </a:rPr>
              <a:t>Fourth level</a:t>
            </a:r>
          </a:p>
          <a:p>
            <a:pPr lvl="4"/>
            <a:r>
              <a:rPr lang="en-US">
                <a:ea typeface="MS PGothic"/>
              </a:rP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>
                <a:ea typeface="MS PGothic"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>
                <a:ea typeface="MS PGothic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>
                <a:ea typeface="MS PGothic"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>
                <a:ea typeface="MS PGothic"/>
              </a:rPr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>
                <a:ea typeface="MS PGothic"/>
              </a:rPr>
              <a:t>Образец текста</a:t>
            </a:r>
          </a:p>
          <a:p>
            <a:pPr lvl="1"/>
            <a:r>
              <a:rPr lang="ru-RU">
                <a:ea typeface="MS PGothic"/>
              </a:rPr>
              <a:t>Второй уровень</a:t>
            </a:r>
          </a:p>
          <a:p>
            <a:pPr lvl="2"/>
            <a:r>
              <a:rPr lang="ru-RU">
                <a:ea typeface="MS PGothic"/>
              </a:rPr>
              <a:t>Третий уровень</a:t>
            </a:r>
          </a:p>
          <a:p>
            <a:pPr lvl="3"/>
            <a:r>
              <a:rPr lang="ru-RU">
                <a:ea typeface="MS PGothic"/>
              </a:rPr>
              <a:t>Четвертый уровень</a:t>
            </a:r>
          </a:p>
          <a:p>
            <a:pPr lvl="4"/>
            <a:r>
              <a:rPr lang="ru-RU">
                <a:ea typeface="MS PGothic"/>
              </a:rPr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>
                <a:ea typeface="MS PGothic"/>
              </a:rPr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jp.smartsheet.com/try-it?trp=78177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抽象的な白い幾何学テクスチャー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9081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</a:rPr>
              <a:t>単一スライドのケース スタディ </a:t>
            </a:r>
            <a:b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</a:rPr>
            </a:br>
            <a:r>
              <a:rPr 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</a:rPr>
              <a:t>プレゼンテーション テンプレート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202D8FA-97A9-1F4C-B19E-615D761DF0CF}"/>
              </a:ext>
            </a:extLst>
          </p:cNvPr>
          <p:cNvSpPr txBox="1"/>
          <p:nvPr/>
        </p:nvSpPr>
        <p:spPr>
          <a:xfrm>
            <a:off x="300447" y="3044279"/>
            <a:ext cx="61678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4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</a:rPr>
              <a:t>[ ケース スタディ名 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7A3371-9EA4-4C46-A817-F8A47B8962FF}"/>
              </a:ext>
            </a:extLst>
          </p:cNvPr>
          <p:cNvSpPr txBox="1"/>
          <p:nvPr/>
        </p:nvSpPr>
        <p:spPr>
          <a:xfrm>
            <a:off x="300447" y="4745902"/>
            <a:ext cx="813808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MS PGothic"/>
              </a:rPr>
              <a:t>作成者</a:t>
            </a:r>
          </a:p>
          <a:p>
            <a:pPr rtl="0"/>
            <a:r>
              <a:rPr lang="ja-JP" sz="1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/>
              </a:rPr>
              <a:t>名前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rtl="0"/>
            <a:r>
              <a:rPr lang="ja-JP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MS PGothic"/>
              </a:rPr>
              <a:t>作成日: YY/MM/DD</a:t>
            </a:r>
          </a:p>
          <a:p>
            <a:pPr rtl="0"/>
            <a:r>
              <a:rPr lang="ja-JP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MS PGothic"/>
              </a:rPr>
              <a:t> 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202BE0-125A-1F80-6201-010A03696F86}"/>
              </a:ext>
            </a:extLst>
          </p:cNvPr>
          <p:cNvSpPr/>
          <p:nvPr/>
        </p:nvSpPr>
        <p:spPr>
          <a:xfrm>
            <a:off x="51955" y="6061626"/>
            <a:ext cx="2898461" cy="6032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8C8F67-B1B5-124F-C0FA-C47DA3094BA6}"/>
              </a:ext>
            </a:extLst>
          </p:cNvPr>
          <p:cNvSpPr/>
          <p:nvPr/>
        </p:nvSpPr>
        <p:spPr>
          <a:xfrm>
            <a:off x="3110345" y="6061625"/>
            <a:ext cx="2909563" cy="6032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D57DDE-C52A-283A-2486-0BFACD4825DF}"/>
              </a:ext>
            </a:extLst>
          </p:cNvPr>
          <p:cNvSpPr/>
          <p:nvPr/>
        </p:nvSpPr>
        <p:spPr>
          <a:xfrm>
            <a:off x="6172092" y="6053721"/>
            <a:ext cx="2895106" cy="6032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5CAA65-DA3E-2DCA-F282-52AEAB5C48CA}"/>
              </a:ext>
            </a:extLst>
          </p:cNvPr>
          <p:cNvSpPr/>
          <p:nvPr/>
        </p:nvSpPr>
        <p:spPr>
          <a:xfrm>
            <a:off x="9222077" y="6061626"/>
            <a:ext cx="2895106" cy="60328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blue background with white text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A7C3422E-755E-8EB3-040B-E55F8C45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537" y="238776"/>
            <a:ext cx="27584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-1" y="111009"/>
            <a:ext cx="7762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</a:rPr>
              <a:t>ケース スタディ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7F3682-9C26-697A-6E6A-BA3FE0BC880C}"/>
              </a:ext>
            </a:extLst>
          </p:cNvPr>
          <p:cNvSpPr/>
          <p:nvPr/>
        </p:nvSpPr>
        <p:spPr>
          <a:xfrm>
            <a:off x="51955" y="1097870"/>
            <a:ext cx="2898461" cy="5559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F27C8A-597A-BE3D-4746-545BD24AE4C3}"/>
              </a:ext>
            </a:extLst>
          </p:cNvPr>
          <p:cNvSpPr/>
          <p:nvPr/>
        </p:nvSpPr>
        <p:spPr>
          <a:xfrm>
            <a:off x="3110346" y="1097870"/>
            <a:ext cx="2898461" cy="5559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355294-58BC-AE52-B839-41D5EC1D5689}"/>
              </a:ext>
            </a:extLst>
          </p:cNvPr>
          <p:cNvSpPr/>
          <p:nvPr/>
        </p:nvSpPr>
        <p:spPr>
          <a:xfrm>
            <a:off x="6168737" y="1097870"/>
            <a:ext cx="2898461" cy="55591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D4CA78-70EF-EB98-E2E4-9F0E69076CE8}"/>
              </a:ext>
            </a:extLst>
          </p:cNvPr>
          <p:cNvSpPr/>
          <p:nvPr/>
        </p:nvSpPr>
        <p:spPr>
          <a:xfrm>
            <a:off x="9227128" y="1097870"/>
            <a:ext cx="2898461" cy="555913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515C49-CE5A-57E8-FF2E-B32F9B9AF7E3}"/>
              </a:ext>
            </a:extLst>
          </p:cNvPr>
          <p:cNvSpPr txBox="1"/>
          <p:nvPr/>
        </p:nvSpPr>
        <p:spPr>
          <a:xfrm>
            <a:off x="1483756" y="1111673"/>
            <a:ext cx="14666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</a:rPr>
              <a:t>問題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38457-70D6-997A-A2F5-2B3BEED4B6C3}"/>
              </a:ext>
            </a:extLst>
          </p:cNvPr>
          <p:cNvSpPr txBox="1"/>
          <p:nvPr/>
        </p:nvSpPr>
        <p:spPr>
          <a:xfrm>
            <a:off x="4492045" y="1107619"/>
            <a:ext cx="15167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ja-JP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</a:rPr>
              <a:t>解決策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33F1D6-A483-D23C-D4EC-85F867B07196}"/>
              </a:ext>
            </a:extLst>
          </p:cNvPr>
          <p:cNvSpPr txBox="1"/>
          <p:nvPr/>
        </p:nvSpPr>
        <p:spPr>
          <a:xfrm>
            <a:off x="7335634" y="1111308"/>
            <a:ext cx="17315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ja-JP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</a:rPr>
              <a:t>アプローチ</a:t>
            </a:r>
          </a:p>
        </p:txBody>
      </p:sp>
      <p:pic>
        <p:nvPicPr>
          <p:cNvPr id="12" name="Graphic 11" descr="単色塗りつぶしの開始引用符">
            <a:extLst>
              <a:ext uri="{FF2B5EF4-FFF2-40B4-BE49-F238E27FC236}">
                <a16:creationId xmlns:a16="http://schemas.microsoft.com/office/drawing/2014/main" id="{F7E06076-F819-81CF-1B5F-2E70E20D0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0952303" y="526507"/>
            <a:ext cx="1442504" cy="144250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558B8C4-0BAA-B44C-B8BF-1BF14594C94E}"/>
              </a:ext>
            </a:extLst>
          </p:cNvPr>
          <p:cNvGrpSpPr/>
          <p:nvPr/>
        </p:nvGrpSpPr>
        <p:grpSpPr>
          <a:xfrm>
            <a:off x="51955" y="1101720"/>
            <a:ext cx="1242548" cy="430887"/>
            <a:chOff x="51955" y="1101720"/>
            <a:chExt cx="1242548" cy="430887"/>
          </a:xfrm>
        </p:grpSpPr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A18D6317-2893-277B-CA86-1B29789FC58E}"/>
                </a:ext>
              </a:extLst>
            </p:cNvPr>
            <p:cNvSpPr/>
            <p:nvPr/>
          </p:nvSpPr>
          <p:spPr>
            <a:xfrm>
              <a:off x="51955" y="110172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EA9994EE-18D1-3C5A-AE95-26124F4C0E71}"/>
                </a:ext>
              </a:extLst>
            </p:cNvPr>
            <p:cNvSpPr/>
            <p:nvPr/>
          </p:nvSpPr>
          <p:spPr>
            <a:xfrm>
              <a:off x="817384" y="110577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B4CAEC-66C4-0471-49F1-5F371F398CEA}"/>
              </a:ext>
            </a:extLst>
          </p:cNvPr>
          <p:cNvGrpSpPr/>
          <p:nvPr/>
        </p:nvGrpSpPr>
        <p:grpSpPr>
          <a:xfrm>
            <a:off x="3110346" y="1097870"/>
            <a:ext cx="1242548" cy="430887"/>
            <a:chOff x="3110346" y="1097870"/>
            <a:chExt cx="1242548" cy="430887"/>
          </a:xfrm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D2FC6CA2-4561-BE47-8927-DF52EEC65684}"/>
                </a:ext>
              </a:extLst>
            </p:cNvPr>
            <p:cNvSpPr/>
            <p:nvPr/>
          </p:nvSpPr>
          <p:spPr>
            <a:xfrm>
              <a:off x="3110346" y="109787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1F7D2EC1-E91B-AFA7-9388-617763DE38CB}"/>
                </a:ext>
              </a:extLst>
            </p:cNvPr>
            <p:cNvSpPr/>
            <p:nvPr/>
          </p:nvSpPr>
          <p:spPr>
            <a:xfrm>
              <a:off x="3875775" y="110192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D685B26-9E75-7575-8564-385065BA38CB}"/>
              </a:ext>
            </a:extLst>
          </p:cNvPr>
          <p:cNvGrpSpPr/>
          <p:nvPr/>
        </p:nvGrpSpPr>
        <p:grpSpPr>
          <a:xfrm>
            <a:off x="6168737" y="1097869"/>
            <a:ext cx="1242548" cy="430887"/>
            <a:chOff x="51955" y="1101720"/>
            <a:chExt cx="1242548" cy="430887"/>
          </a:xfrm>
        </p:grpSpPr>
        <p:sp>
          <p:nvSpPr>
            <p:cNvPr id="22" name="Arrow: Pentagon 21">
              <a:extLst>
                <a:ext uri="{FF2B5EF4-FFF2-40B4-BE49-F238E27FC236}">
                  <a16:creationId xmlns:a16="http://schemas.microsoft.com/office/drawing/2014/main" id="{5A8F5DAE-8AE6-54B0-B331-81A43204E393}"/>
                </a:ext>
              </a:extLst>
            </p:cNvPr>
            <p:cNvSpPr/>
            <p:nvPr/>
          </p:nvSpPr>
          <p:spPr>
            <a:xfrm>
              <a:off x="51955" y="110172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Arrow: Chevron 22">
              <a:extLst>
                <a:ext uri="{FF2B5EF4-FFF2-40B4-BE49-F238E27FC236}">
                  <a16:creationId xmlns:a16="http://schemas.microsoft.com/office/drawing/2014/main" id="{C14BE37F-E27B-BE10-E5DD-D64C9DA9F3FD}"/>
                </a:ext>
              </a:extLst>
            </p:cNvPr>
            <p:cNvSpPr/>
            <p:nvPr/>
          </p:nvSpPr>
          <p:spPr>
            <a:xfrm>
              <a:off x="817384" y="110577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ABB35BA-CCBE-6376-E11B-B9EA5E888BCD}"/>
              </a:ext>
            </a:extLst>
          </p:cNvPr>
          <p:cNvSpPr txBox="1"/>
          <p:nvPr/>
        </p:nvSpPr>
        <p:spPr>
          <a:xfrm>
            <a:off x="103741" y="2902508"/>
            <a:ext cx="279488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/>
              </a:rPr>
              <a:t>直面した主な問題や課題を明確に記述します。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/>
              </a:rPr>
              <a:t>問題を数値化するための重要な</a:t>
            </a:r>
            <a:br>
              <a:rPr lang="en-US" altLang="ja-JP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/>
              </a:rPr>
            </a:br>
            <a:r>
              <a:rPr lang="ja-JP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/>
              </a:rPr>
              <a:t>事実や数値を含めます (該当する</a:t>
            </a:r>
            <a:br>
              <a:rPr lang="en-US" altLang="ja-JP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/>
              </a:rPr>
            </a:br>
            <a:r>
              <a:rPr lang="ja-JP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/>
              </a:rPr>
              <a:t>場合)。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/>
              </a:rPr>
              <a:t>核心的な問題に焦点を当てながら、簡潔にまとめます。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F752A5-2D3A-2BAD-5499-D85328A4959B}"/>
              </a:ext>
            </a:extLst>
          </p:cNvPr>
          <p:cNvSpPr txBox="1"/>
          <p:nvPr/>
        </p:nvSpPr>
        <p:spPr>
          <a:xfrm>
            <a:off x="3194154" y="2902508"/>
            <a:ext cx="279488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/>
              </a:rPr>
              <a:t>問題に対処するために実施したソリューションについて説明します。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/>
              </a:rPr>
              <a:t>このソリューションの独自の側面や革新的なアプローチを強調します。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/>
              </a:rPr>
              <a:t>可能であれば、他のソリューションではなくこのソリューションを選んだ理由について簡単に説明します。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2ED50F-FA0D-F86A-D9ED-B433C25428CE}"/>
              </a:ext>
            </a:extLst>
          </p:cNvPr>
          <p:cNvSpPr txBox="1"/>
          <p:nvPr/>
        </p:nvSpPr>
        <p:spPr>
          <a:xfrm>
            <a:off x="6272311" y="2902508"/>
            <a:ext cx="279488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/>
              </a:rPr>
              <a:t>ソリューションの導入に使用したステップや方法を概説します。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/>
              </a:rPr>
              <a:t>実施中に直面した課題と、その克服方法を含めます。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/>
              </a:rPr>
              <a:t>アプローチに関連する共同作業やパートナーシップについて言及し</a:t>
            </a:r>
            <a:br>
              <a:rPr lang="en-US" altLang="ja-JP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/>
              </a:rPr>
            </a:br>
            <a:r>
              <a:rPr lang="ja-JP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/>
              </a:rPr>
              <a:t>ます。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EF841C-8692-6D89-8EC9-2ABA5034A78F}"/>
              </a:ext>
            </a:extLst>
          </p:cNvPr>
          <p:cNvSpPr txBox="1"/>
          <p:nvPr/>
        </p:nvSpPr>
        <p:spPr>
          <a:xfrm>
            <a:off x="9295335" y="2902508"/>
            <a:ext cx="276204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sz="1200" b="0" i="0" u="none" strike="noStrike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MS PGothic"/>
              </a:rPr>
              <a:t>ソリューションの成功やインパクトを強調する、説得力のある SME (特定分野の専門家) の引用を挿入します。</a:t>
            </a:r>
          </a:p>
          <a:p>
            <a:pPr marL="17145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sz="1200" b="0" i="0" u="none" strike="noStrike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MS PGothic"/>
              </a:rPr>
              <a:t>関連性があり、ケース スタディのストーリーに価値を加える引用を選択します。</a:t>
            </a:r>
          </a:p>
          <a:p>
            <a:pPr marL="17145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sz="1200" b="0" i="0" u="none" strike="noStrike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MS PGothic"/>
              </a:rPr>
              <a:t>引用には SME の名前と、役割または専門分野を正確に明記します。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0D6B1EE-95D0-9E71-998B-41540618B749}"/>
              </a:ext>
            </a:extLst>
          </p:cNvPr>
          <p:cNvSpPr/>
          <p:nvPr/>
        </p:nvSpPr>
        <p:spPr>
          <a:xfrm>
            <a:off x="51955" y="6061626"/>
            <a:ext cx="2898461" cy="6032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4E15EB8-F1E3-9FD0-E4D2-FE8A665BD4A8}"/>
              </a:ext>
            </a:extLst>
          </p:cNvPr>
          <p:cNvSpPr/>
          <p:nvPr/>
        </p:nvSpPr>
        <p:spPr>
          <a:xfrm>
            <a:off x="3110345" y="6061625"/>
            <a:ext cx="2909563" cy="6032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9B6DBD3-B993-CB7F-C2CC-0BC9108CE67B}"/>
              </a:ext>
            </a:extLst>
          </p:cNvPr>
          <p:cNvSpPr/>
          <p:nvPr/>
        </p:nvSpPr>
        <p:spPr>
          <a:xfrm>
            <a:off x="6172092" y="6053721"/>
            <a:ext cx="2895106" cy="6032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34A0A78-D183-9B20-67A2-157B2FF5F815}"/>
              </a:ext>
            </a:extLst>
          </p:cNvPr>
          <p:cNvSpPr/>
          <p:nvPr/>
        </p:nvSpPr>
        <p:spPr>
          <a:xfrm>
            <a:off x="9227127" y="6061626"/>
            <a:ext cx="2890055" cy="60328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phic 10" descr="単色塗りつぶしの開始引用符">
            <a:extLst>
              <a:ext uri="{FF2B5EF4-FFF2-40B4-BE49-F238E27FC236}">
                <a16:creationId xmlns:a16="http://schemas.microsoft.com/office/drawing/2014/main" id="{70632719-3B1D-D20E-2D93-9A6E92A4F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67198" y="5760130"/>
            <a:ext cx="1442502" cy="144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/>
                        </a:rPr>
                        <a:t>免責条項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/>
                        </a:rPr>
                        <a:t>Smartsheet がこの Web サイトに掲載している記事、テンプレート、または情報などは、あくまで参考としてご利用ください。Smartsheet は、情報の最新性および正確性の確保に努めますが、本 Web サイトまたは本 Web サイトに含まれる情報、記事、テンプレート、あるいは関連グラフィックに関する完全性、正確性、信頼性、適合性、または利用可能性について、明示または黙示のいかなる表明または保証も行いません。これらの情報に依拠して生じたいかなる結果についても Smartsheet は一切責任を負いませんので、各自の責任と判断のもとにご利用ください。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128</TotalTime>
  <Words>354</Words>
  <Application>Microsoft Office PowerPoint</Application>
  <PresentationFormat>Widescreen</PresentationFormat>
  <Paragraphs>28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MS PGothic</vt:lpstr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Ricky Nan</cp:lastModifiedBy>
  <cp:revision>20</cp:revision>
  <dcterms:created xsi:type="dcterms:W3CDTF">2022-05-22T18:55:25Z</dcterms:created>
  <dcterms:modified xsi:type="dcterms:W3CDTF">2024-12-10T11:54:24Z</dcterms:modified>
</cp:coreProperties>
</file>