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jp.smartsheet.com/try-it?trp=7817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18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PowerPoint 形式の問題-ソリューション-インパクト ケース スタディ テンプレート サンプル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 </a:t>
            </a:r>
          </a:p>
        </p:txBody>
      </p:sp>
      <p:pic>
        <p:nvPicPr>
          <p:cNvPr id="8" name="Graphic 7" descr="重要コメントのアウトライン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因果関係のアウトライン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ブレインストーミングのアウトライン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 descr="A blue background with white tex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A08D5697-A6E7-A935-1FEB-6F9875F2EF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7" y="277970"/>
            <a:ext cx="27584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問題</a:t>
            </a:r>
            <a:r>
              <a:rPr kumimoji="0" lang="ja-JP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セクションでは、自社が直面した具体的な課題を特定し、説明します。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baseline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インパクト</a:t>
            </a:r>
            <a:r>
              <a:rPr kumimoji="0" lang="ja-JP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セクションでは、この問題の影響を説明します。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ja-JP" sz="2200" b="1" i="0" u="none" strike="noStrike" kern="1200" cap="none" spc="0" normalizeH="0" baseline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ソリューション</a:t>
            </a:r>
            <a:r>
              <a:rPr kumimoji="0" lang="ja-JP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セクションでは、問題を解決するために実行した戦略とアクションを説明し、各構成要素について明確で簡潔なストーリーを提供します。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/>
                <a:cs typeface="+mn-cs"/>
              </a:rPr>
              <a:t>このアプローチを使用することで、課題、それに伴う影響、解決策を効果的に伝え、包括的で魅力的なケース スタディのプレゼンテーションを行えます。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このテンプレートの使用方法:</a:t>
            </a:r>
          </a:p>
        </p:txBody>
      </p:sp>
      <p:pic>
        <p:nvPicPr>
          <p:cNvPr id="7" name="Graphic 6" descr="重要コメントのアウトライン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因果関係のアウトライン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ブレインストーミングのアウトライン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2060449" y="1111673"/>
            <a:ext cx="1109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948063" y="3238587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インパクト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653110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解決策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532067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主要都市部における高速充電ステーションの不足</a:t>
            </a:r>
            <a:r>
              <a:rPr 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により</a:t>
            </a: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、EV 物流車両のダウンタイムが増加した。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429000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この制限</a:t>
            </a:r>
            <a:r>
              <a:rPr 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の結果</a:t>
            </a: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、配送のスピードと効率が 20% 低下し、顧客満足度が大幅に減少した。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462454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Positive Charge は戦略的価値の高い都市部に最先端の高速充電ステーションを設置し、充電時間と物流車両のダウンタイムを大幅に削減した。</a:t>
            </a:r>
          </a:p>
        </p:txBody>
      </p:sp>
      <p:pic>
        <p:nvPicPr>
          <p:cNvPr id="40" name="Graphic 39" descr="重要コメントのアウトライン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因果関係のアウトライン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ブレインストーミングのアウトライン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532067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EV 物流の非効率的なルート計画</a:t>
            </a: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により</a:t>
            </a: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、エネルギー消費が増加する一方、配送能力が低下した。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429000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非効率的なルート設定により、エネルギー使用量が 15% 増加する一方、1 日あたりの配送量が 10% 減少した。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462454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動的ルート最適化ソフトウェアを実装し、交通量と車両充電のリアルタイム データを統合するとともに、エネルギー効率と配送速度を向上させるためにルートを最適化した。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532067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EV 物流車両をリアルタイムで追跡および管理することができず、業務の透明性と即応性に悪影響が及んでいた。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429000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このギャップにより、メンテナンスの必要性にすばやく対処できない、あるいは車両を十分に活用できないなど、物流車両の管理において課題が生じた。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462454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リアルタイムの追跡、メンテナンスの予測型アラート、および使用状況の分析機能を備えた、包括的な物流車両管理システムを開発および統合した。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192</TotalTime>
  <Words>509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22</cp:revision>
  <dcterms:created xsi:type="dcterms:W3CDTF">2022-05-22T18:55:25Z</dcterms:created>
  <dcterms:modified xsi:type="dcterms:W3CDTF">2025-01-09T11:37:41Z</dcterms:modified>
</cp:coreProperties>
</file>