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54" r:id="rId3"/>
    <p:sldId id="377" r:id="rId4"/>
    <p:sldId id="378" r:id="rId5"/>
    <p:sldId id="379"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12" d="100"/>
          <a:sy n="112"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A8C53C0-F10A-4996-B13B-8E21000C7DF1}"/>
    <pc:docChg chg="undo custSel modSld">
      <pc:chgData name="Bess Dunlevy" userId="dd4b9a8537dbe9d0" providerId="LiveId" clId="{7A8C53C0-F10A-4996-B13B-8E21000C7DF1}" dt="2025-03-29T16:47:57.776" v="46" actId="6549"/>
      <pc:docMkLst>
        <pc:docMk/>
      </pc:docMkLst>
      <pc:sldChg chg="addSp delSp modSp mod">
        <pc:chgData name="Bess Dunlevy" userId="dd4b9a8537dbe9d0" providerId="LiveId" clId="{7A8C53C0-F10A-4996-B13B-8E21000C7DF1}" dt="2025-03-29T16:47:43.381" v="40"/>
        <pc:sldMkLst>
          <pc:docMk/>
          <pc:sldMk cId="1508588292" sldId="342"/>
        </pc:sldMkLst>
        <pc:spChg chg="mod">
          <ac:chgData name="Bess Dunlevy" userId="dd4b9a8537dbe9d0" providerId="LiveId" clId="{7A8C53C0-F10A-4996-B13B-8E21000C7DF1}" dt="2025-03-29T16:47:43.381" v="40"/>
          <ac:spMkLst>
            <pc:docMk/>
            <pc:sldMk cId="1508588292" sldId="342"/>
            <ac:spMk id="4" creationId="{CC3F258E-2DE4-06AD-9222-A22055D0EEE2}"/>
          </ac:spMkLst>
        </pc:spChg>
        <pc:spChg chg="add del mod">
          <ac:chgData name="Bess Dunlevy" userId="dd4b9a8537dbe9d0" providerId="LiveId" clId="{7A8C53C0-F10A-4996-B13B-8E21000C7DF1}" dt="2025-03-29T16:47:13.755" v="4" actId="20577"/>
          <ac:spMkLst>
            <pc:docMk/>
            <pc:sldMk cId="1508588292" sldId="342"/>
            <ac:spMk id="33" creationId="{143A449B-AAB7-994A-92CE-8F48E2CA7DF6}"/>
          </ac:spMkLst>
        </pc:spChg>
      </pc:sldChg>
      <pc:sldChg chg="modSp mod">
        <pc:chgData name="Bess Dunlevy" userId="dd4b9a8537dbe9d0" providerId="LiveId" clId="{7A8C53C0-F10A-4996-B13B-8E21000C7DF1}" dt="2025-03-29T16:47:46.291" v="41" actId="6549"/>
        <pc:sldMkLst>
          <pc:docMk/>
          <pc:sldMk cId="1529990629" sldId="354"/>
        </pc:sldMkLst>
        <pc:graphicFrameChg chg="modGraphic">
          <ac:chgData name="Bess Dunlevy" userId="dd4b9a8537dbe9d0" providerId="LiveId" clId="{7A8C53C0-F10A-4996-B13B-8E21000C7DF1}" dt="2025-03-29T16:47:46.291" v="41" actId="6549"/>
          <ac:graphicFrameMkLst>
            <pc:docMk/>
            <pc:sldMk cId="1529990629" sldId="354"/>
            <ac:graphicFrameMk id="2" creationId="{4366A3F6-0218-8AEB-5A73-41C6CBBD0505}"/>
          </ac:graphicFrameMkLst>
        </pc:graphicFrameChg>
      </pc:sldChg>
      <pc:sldChg chg="modSp mod">
        <pc:chgData name="Bess Dunlevy" userId="dd4b9a8537dbe9d0" providerId="LiveId" clId="{7A8C53C0-F10A-4996-B13B-8E21000C7DF1}" dt="2025-03-29T16:47:48.516" v="42" actId="6549"/>
        <pc:sldMkLst>
          <pc:docMk/>
          <pc:sldMk cId="1410188742" sldId="377"/>
        </pc:sldMkLst>
        <pc:graphicFrameChg chg="modGraphic">
          <ac:chgData name="Bess Dunlevy" userId="dd4b9a8537dbe9d0" providerId="LiveId" clId="{7A8C53C0-F10A-4996-B13B-8E21000C7DF1}" dt="2025-03-29T16:47:48.516" v="42" actId="6549"/>
          <ac:graphicFrameMkLst>
            <pc:docMk/>
            <pc:sldMk cId="1410188742" sldId="377"/>
            <ac:graphicFrameMk id="3" creationId="{CC194A49-AFE7-2753-387C-A305DCAF8DD1}"/>
          </ac:graphicFrameMkLst>
        </pc:graphicFrameChg>
      </pc:sldChg>
      <pc:sldChg chg="modSp mod">
        <pc:chgData name="Bess Dunlevy" userId="dd4b9a8537dbe9d0" providerId="LiveId" clId="{7A8C53C0-F10A-4996-B13B-8E21000C7DF1}" dt="2025-03-29T16:47:54.151" v="44" actId="122"/>
        <pc:sldMkLst>
          <pc:docMk/>
          <pc:sldMk cId="3305243876" sldId="378"/>
        </pc:sldMkLst>
        <pc:graphicFrameChg chg="modGraphic">
          <ac:chgData name="Bess Dunlevy" userId="dd4b9a8537dbe9d0" providerId="LiveId" clId="{7A8C53C0-F10A-4996-B13B-8E21000C7DF1}" dt="2025-03-29T16:47:54.151" v="44" actId="122"/>
          <ac:graphicFrameMkLst>
            <pc:docMk/>
            <pc:sldMk cId="3305243876" sldId="378"/>
            <ac:graphicFrameMk id="2" creationId="{73AF6074-C1DC-AF82-62D7-1474B4E1F081}"/>
          </ac:graphicFrameMkLst>
        </pc:graphicFrameChg>
      </pc:sldChg>
      <pc:sldChg chg="modSp mod">
        <pc:chgData name="Bess Dunlevy" userId="dd4b9a8537dbe9d0" providerId="LiveId" clId="{7A8C53C0-F10A-4996-B13B-8E21000C7DF1}" dt="2025-03-29T16:47:57.776" v="46" actId="6549"/>
        <pc:sldMkLst>
          <pc:docMk/>
          <pc:sldMk cId="2792690742" sldId="379"/>
        </pc:sldMkLst>
        <pc:graphicFrameChg chg="modGraphic">
          <ac:chgData name="Bess Dunlevy" userId="dd4b9a8537dbe9d0" providerId="LiveId" clId="{7A8C53C0-F10A-4996-B13B-8E21000C7DF1}" dt="2025-03-29T16:47:56.608" v="45" actId="6549"/>
          <ac:graphicFrameMkLst>
            <pc:docMk/>
            <pc:sldMk cId="2792690742" sldId="379"/>
            <ac:graphicFrameMk id="3" creationId="{96FB6A3D-F189-E1C3-C3BD-DB2B293266D4}"/>
          </ac:graphicFrameMkLst>
        </pc:graphicFrameChg>
        <pc:graphicFrameChg chg="modGraphic">
          <ac:chgData name="Bess Dunlevy" userId="dd4b9a8537dbe9d0" providerId="LiveId" clId="{7A8C53C0-F10A-4996-B13B-8E21000C7DF1}" dt="2025-03-29T16:47:57.776" v="46" actId="6549"/>
          <ac:graphicFrameMkLst>
            <pc:docMk/>
            <pc:sldMk cId="2792690742" sldId="379"/>
            <ac:graphicFrameMk id="4" creationId="{07C9C242-9C5F-5DA0-065B-A5D8A10C96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0BD2D15-A86C-E327-F762-ED42CD2D95E5}"/>
              </a:ext>
            </a:extLst>
          </p:cNvPr>
          <p:cNvSpPr/>
          <p:nvPr/>
        </p:nvSpPr>
        <p:spPr>
          <a:xfrm>
            <a:off x="396240" y="942629"/>
            <a:ext cx="11358880" cy="5732491"/>
          </a:xfrm>
          <a:prstGeom prst="rect">
            <a:avLst/>
          </a:prstGeom>
          <a:solidFill>
            <a:schemeClr val="tx2">
              <a:lumMod val="50000"/>
              <a:lumOff val="5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Workshop Planning Template</a:t>
            </a:r>
          </a:p>
        </p:txBody>
      </p:sp>
      <p:sp>
        <p:nvSpPr>
          <p:cNvPr id="4" name="TextBox 3">
            <a:extLst>
              <a:ext uri="{FF2B5EF4-FFF2-40B4-BE49-F238E27FC236}">
                <a16:creationId xmlns:a16="http://schemas.microsoft.com/office/drawing/2014/main" id="{CC3F258E-2DE4-06AD-9222-A22055D0EEE2}"/>
              </a:ext>
            </a:extLst>
          </p:cNvPr>
          <p:cNvSpPr txBox="1"/>
          <p:nvPr/>
        </p:nvSpPr>
        <p:spPr>
          <a:xfrm>
            <a:off x="721360" y="1778000"/>
            <a:ext cx="10861040" cy="5078313"/>
          </a:xfrm>
          <a:prstGeom prst="rect">
            <a:avLst/>
          </a:prstGeom>
          <a:noFill/>
        </p:spPr>
        <p:txBody>
          <a:bodyPr wrap="square" numCol="2">
            <a:spAutoFit/>
          </a:bodyPr>
          <a:lstStyle/>
          <a:p>
            <a:r>
              <a:rPr lang="en-US" b="1" dirty="0">
                <a:solidFill>
                  <a:schemeClr val="bg1"/>
                </a:solidFill>
                <a:latin typeface="Century Gothic" panose="020B0502020202020204" pitchFamily="34" charset="0"/>
              </a:rPr>
              <a:t>Date and Time</a:t>
            </a:r>
          </a:p>
          <a:p>
            <a:r>
              <a:rPr lang="en-US" dirty="0">
                <a:solidFill>
                  <a:schemeClr val="bg1"/>
                </a:solidFill>
                <a:latin typeface="Century Gothic" panose="020B0502020202020204" pitchFamily="34" charset="0"/>
              </a:rPr>
              <a:t>MM/DD/YY</a:t>
            </a:r>
          </a:p>
          <a:p>
            <a:endParaRPr lang="en-US" b="1"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Duration</a:t>
            </a:r>
          </a:p>
          <a:p>
            <a:r>
              <a:rPr lang="en-US" dirty="0">
                <a:solidFill>
                  <a:schemeClr val="bg1"/>
                </a:solidFill>
                <a:latin typeface="Century Gothic" panose="020B0502020202020204" pitchFamily="34" charset="0"/>
              </a:rPr>
              <a:t>0 hours</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Facilitators</a:t>
            </a:r>
          </a:p>
          <a:p>
            <a:r>
              <a:rPr lang="en-US" dirty="0">
                <a:solidFill>
                  <a:schemeClr val="bg1"/>
                </a:solidFill>
                <a:latin typeface="Century Gothic" panose="020B0502020202020204" pitchFamily="34" charset="0"/>
              </a:rPr>
              <a:t>Name, Title</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Target Audience</a:t>
            </a:r>
          </a:p>
          <a:p>
            <a:r>
              <a:rPr lang="en-US" dirty="0">
                <a:solidFill>
                  <a:schemeClr val="bg1"/>
                </a:solidFill>
                <a:latin typeface="Century Gothic" panose="020B0502020202020204" pitchFamily="34" charset="0"/>
              </a:rPr>
              <a:t>Description</a:t>
            </a:r>
          </a:p>
          <a:p>
            <a:r>
              <a:rPr lang="en-US" dirty="0">
                <a:solidFill>
                  <a:schemeClr val="bg1"/>
                </a:solidFill>
                <a:latin typeface="Century Gothic" panose="020B0502020202020204" pitchFamily="34" charset="0"/>
              </a:rPr>
              <a:t>	</a:t>
            </a:r>
          </a:p>
          <a:p>
            <a:r>
              <a:rPr lang="en-US" b="1" dirty="0">
                <a:solidFill>
                  <a:schemeClr val="bg1"/>
                </a:solidFill>
                <a:latin typeface="Century Gothic" panose="020B0502020202020204" pitchFamily="34" charset="0"/>
              </a:rPr>
              <a:t>Location</a:t>
            </a:r>
          </a:p>
          <a:p>
            <a:r>
              <a:rPr lang="en-US" dirty="0">
                <a:solidFill>
                  <a:schemeClr val="bg1"/>
                </a:solidFill>
                <a:latin typeface="Century Gothic" panose="020B0502020202020204" pitchFamily="34" charset="0"/>
              </a:rPr>
              <a:t>Description</a:t>
            </a:r>
          </a:p>
          <a:p>
            <a:r>
              <a:rPr lang="en-US" dirty="0">
                <a:solidFill>
                  <a:schemeClr val="bg1"/>
                </a:solidFill>
                <a:latin typeface="Century Gothic" panose="020B0502020202020204" pitchFamily="34" charset="0"/>
              </a:rPr>
              <a:t>	</a:t>
            </a: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Workshop Theme / Topic</a:t>
            </a:r>
          </a:p>
          <a:p>
            <a:r>
              <a:rPr lang="en-US" dirty="0">
                <a:solidFill>
                  <a:schemeClr val="bg1"/>
                </a:solidFill>
                <a:latin typeface="Century Gothic" panose="020B0502020202020204" pitchFamily="34" charset="0"/>
              </a:rPr>
              <a:t>Description</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Learning Objectives</a:t>
            </a:r>
          </a:p>
          <a:p>
            <a:r>
              <a:rPr lang="en-US" dirty="0">
                <a:solidFill>
                  <a:schemeClr val="bg1"/>
                </a:solidFill>
                <a:latin typeface="Century Gothic" panose="020B0502020202020204" pitchFamily="34" charset="0"/>
              </a:rPr>
              <a:t>Description</a:t>
            </a:r>
          </a:p>
          <a:p>
            <a:r>
              <a:rPr lang="en-US" dirty="0">
                <a:solidFill>
                  <a:schemeClr val="bg1"/>
                </a:solidFill>
                <a:latin typeface="Century Gothic" panose="020B0502020202020204" pitchFamily="34" charset="0"/>
              </a:rPr>
              <a:t>		</a:t>
            </a:r>
          </a:p>
          <a:p>
            <a:r>
              <a:rPr lang="en-US" b="1" dirty="0">
                <a:solidFill>
                  <a:schemeClr val="bg1"/>
                </a:solidFill>
                <a:latin typeface="Century Gothic" panose="020B0502020202020204" pitchFamily="34" charset="0"/>
              </a:rPr>
              <a:t>Pre-Workshop Preparation</a:t>
            </a:r>
          </a:p>
          <a:p>
            <a:r>
              <a:rPr lang="en-US" dirty="0">
                <a:solidFill>
                  <a:schemeClr val="bg1"/>
                </a:solidFill>
                <a:latin typeface="Century Gothic" panose="020B0502020202020204" pitchFamily="34" charset="0"/>
              </a:rPr>
              <a:t>Description</a:t>
            </a:r>
          </a:p>
          <a:p>
            <a:r>
              <a:rPr lang="en-US" dirty="0">
                <a:solidFill>
                  <a:schemeClr val="bg1"/>
                </a:solidFill>
                <a:latin typeface="Century Gothic" panose="020B0502020202020204" pitchFamily="34" charset="0"/>
              </a:rPr>
              <a:t>.</a:t>
            </a:r>
            <a:endParaRPr lang="en-US" dirty="0"/>
          </a:p>
        </p:txBody>
      </p:sp>
      <p:sp>
        <p:nvSpPr>
          <p:cNvPr id="8" name="TextBox 7">
            <a:extLst>
              <a:ext uri="{FF2B5EF4-FFF2-40B4-BE49-F238E27FC236}">
                <a16:creationId xmlns:a16="http://schemas.microsoft.com/office/drawing/2014/main" id="{F48CD14E-C374-F131-89E8-7211517C2E80}"/>
              </a:ext>
            </a:extLst>
          </p:cNvPr>
          <p:cNvSpPr txBox="1"/>
          <p:nvPr/>
        </p:nvSpPr>
        <p:spPr>
          <a:xfrm>
            <a:off x="650240" y="1158241"/>
            <a:ext cx="10861040" cy="492443"/>
          </a:xfrm>
          <a:prstGeom prst="rect">
            <a:avLst/>
          </a:prstGeom>
          <a:noFill/>
        </p:spPr>
        <p:txBody>
          <a:bodyPr wrap="square">
            <a:spAutoFit/>
          </a:bodyPr>
          <a:lstStyle/>
          <a:p>
            <a:pPr algn="ctr"/>
            <a:r>
              <a:rPr lang="en-US" sz="2600" dirty="0">
                <a:solidFill>
                  <a:schemeClr val="bg1"/>
                </a:solidFill>
                <a:latin typeface="Century Gothic" panose="020B0502020202020204" pitchFamily="34" charset="0"/>
              </a:rPr>
              <a:t>Workshop Title: Data-Driven Decision-Making for Managers</a:t>
            </a:r>
          </a:p>
        </p:txBody>
      </p:sp>
      <p:sp>
        <p:nvSpPr>
          <p:cNvPr id="2" name="TextBox 1">
            <a:extLst>
              <a:ext uri="{FF2B5EF4-FFF2-40B4-BE49-F238E27FC236}">
                <a16:creationId xmlns:a16="http://schemas.microsoft.com/office/drawing/2014/main" id="{BC06D10E-EB2B-E624-E256-2CCDA6F0E45B}"/>
              </a:ext>
            </a:extLst>
          </p:cNvPr>
          <p:cNvSpPr txBox="1"/>
          <p:nvPr/>
        </p:nvSpPr>
        <p:spPr>
          <a:xfrm>
            <a:off x="3339752" y="661696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66A3F6-0218-8AEB-5A73-41C6CBBD0505}"/>
              </a:ext>
            </a:extLst>
          </p:cNvPr>
          <p:cNvGraphicFramePr>
            <a:graphicFrameLocks noGrp="1"/>
          </p:cNvGraphicFramePr>
          <p:nvPr>
            <p:extLst>
              <p:ext uri="{D42A27DB-BD31-4B8C-83A1-F6EECF244321}">
                <p14:modId xmlns:p14="http://schemas.microsoft.com/office/powerpoint/2010/main" val="4292133607"/>
              </p:ext>
            </p:extLst>
          </p:nvPr>
        </p:nvGraphicFramePr>
        <p:xfrm>
          <a:off x="142241" y="108512"/>
          <a:ext cx="11907518" cy="6565234"/>
        </p:xfrm>
        <a:graphic>
          <a:graphicData uri="http://schemas.openxmlformats.org/drawingml/2006/table">
            <a:tbl>
              <a:tblPr/>
              <a:tblGrid>
                <a:gridCol w="2552646">
                  <a:extLst>
                    <a:ext uri="{9D8B030D-6E8A-4147-A177-3AD203B41FA5}">
                      <a16:colId xmlns:a16="http://schemas.microsoft.com/office/drawing/2014/main" val="1647722820"/>
                    </a:ext>
                  </a:extLst>
                </a:gridCol>
                <a:gridCol w="2338718">
                  <a:extLst>
                    <a:ext uri="{9D8B030D-6E8A-4147-A177-3AD203B41FA5}">
                      <a16:colId xmlns:a16="http://schemas.microsoft.com/office/drawing/2014/main" val="1644276655"/>
                    </a:ext>
                  </a:extLst>
                </a:gridCol>
                <a:gridCol w="2338718">
                  <a:extLst>
                    <a:ext uri="{9D8B030D-6E8A-4147-A177-3AD203B41FA5}">
                      <a16:colId xmlns:a16="http://schemas.microsoft.com/office/drawing/2014/main" val="700814926"/>
                    </a:ext>
                  </a:extLst>
                </a:gridCol>
                <a:gridCol w="2338718">
                  <a:extLst>
                    <a:ext uri="{9D8B030D-6E8A-4147-A177-3AD203B41FA5}">
                      <a16:colId xmlns:a16="http://schemas.microsoft.com/office/drawing/2014/main" val="4175213925"/>
                    </a:ext>
                  </a:extLst>
                </a:gridCol>
                <a:gridCol w="2338718">
                  <a:extLst>
                    <a:ext uri="{9D8B030D-6E8A-4147-A177-3AD203B41FA5}">
                      <a16:colId xmlns:a16="http://schemas.microsoft.com/office/drawing/2014/main" val="982854313"/>
                    </a:ext>
                  </a:extLst>
                </a:gridCol>
              </a:tblGrid>
              <a:tr h="914400">
                <a:tc gridSpan="5">
                  <a:txBody>
                    <a:bodyPr/>
                    <a:lstStyle/>
                    <a:p>
                      <a:pPr algn="l" fontAlgn="ctr"/>
                      <a:r>
                        <a:rPr lang="en-US" sz="2100" b="1" i="0" u="none" strike="noStrike" dirty="0">
                          <a:solidFill>
                            <a:srgbClr val="FFFFFF"/>
                          </a:solidFill>
                          <a:effectLst/>
                          <a:latin typeface="Century Gothic" panose="020B0502020202020204" pitchFamily="34" charset="0"/>
                        </a:rPr>
                        <a:t>Workshop Agenda</a:t>
                      </a:r>
                    </a:p>
                  </a:txBody>
                  <a:tcPr marL="80558" marR="8951" marT="8951"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0453423"/>
                  </a:ext>
                </a:extLst>
              </a:tr>
              <a:tr h="640080">
                <a:tc>
                  <a:txBody>
                    <a:bodyPr/>
                    <a:lstStyle/>
                    <a:p>
                      <a:pPr algn="ctr" fontAlgn="ctr"/>
                      <a:r>
                        <a:rPr lang="en-US" sz="1400" b="0" i="0" u="none" strike="noStrike" dirty="0">
                          <a:solidFill>
                            <a:srgbClr val="595959"/>
                          </a:solidFill>
                          <a:effectLst/>
                          <a:latin typeface="Century Gothic" panose="020B0502020202020204" pitchFamily="34" charset="0"/>
                        </a:rPr>
                        <a:t>Time</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a:solidFill>
                            <a:srgbClr val="595959"/>
                          </a:solidFill>
                          <a:effectLst/>
                          <a:latin typeface="Century Gothic" panose="020B0502020202020204" pitchFamily="34" charset="0"/>
                        </a:rPr>
                        <a:t>Activity/Session</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595959"/>
                          </a:solidFill>
                          <a:effectLst/>
                          <a:latin typeface="Century Gothic" panose="020B0502020202020204" pitchFamily="34" charset="0"/>
                        </a:rPr>
                        <a:t>Facilitator/Speaker</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a:solidFill>
                            <a:srgbClr val="595959"/>
                          </a:solidFill>
                          <a:effectLst/>
                          <a:latin typeface="Century Gothic" panose="020B0502020202020204" pitchFamily="34" charset="0"/>
                        </a:rPr>
                        <a:t>Learning Objective</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Materials Needed</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1576905176"/>
                  </a:ext>
                </a:extLst>
              </a:tr>
              <a:tr h="715822">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3373280"/>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6368408"/>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0806264"/>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2589428"/>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0227929"/>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30206513"/>
                  </a:ext>
                </a:extLst>
              </a:tr>
              <a:tr h="715822">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0312876"/>
                  </a:ext>
                </a:extLst>
              </a:tr>
            </a:tbl>
          </a:graphicData>
        </a:graphic>
      </p:graphicFrame>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48B2-0DEB-D62B-8087-6A36F18CFD5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194A49-AFE7-2753-387C-A305DCAF8DD1}"/>
              </a:ext>
            </a:extLst>
          </p:cNvPr>
          <p:cNvGraphicFramePr>
            <a:graphicFrameLocks noGrp="1"/>
          </p:cNvGraphicFramePr>
          <p:nvPr>
            <p:extLst>
              <p:ext uri="{D42A27DB-BD31-4B8C-83A1-F6EECF244321}">
                <p14:modId xmlns:p14="http://schemas.microsoft.com/office/powerpoint/2010/main" val="1958097262"/>
              </p:ext>
            </p:extLst>
          </p:nvPr>
        </p:nvGraphicFramePr>
        <p:xfrm>
          <a:off x="162561" y="203201"/>
          <a:ext cx="11887199" cy="5793336"/>
        </p:xfrm>
        <a:graphic>
          <a:graphicData uri="http://schemas.openxmlformats.org/drawingml/2006/table">
            <a:tbl>
              <a:tblPr/>
              <a:tblGrid>
                <a:gridCol w="2548291">
                  <a:extLst>
                    <a:ext uri="{9D8B030D-6E8A-4147-A177-3AD203B41FA5}">
                      <a16:colId xmlns:a16="http://schemas.microsoft.com/office/drawing/2014/main" val="229648201"/>
                    </a:ext>
                  </a:extLst>
                </a:gridCol>
                <a:gridCol w="4669454">
                  <a:extLst>
                    <a:ext uri="{9D8B030D-6E8A-4147-A177-3AD203B41FA5}">
                      <a16:colId xmlns:a16="http://schemas.microsoft.com/office/drawing/2014/main" val="4235106125"/>
                    </a:ext>
                  </a:extLst>
                </a:gridCol>
                <a:gridCol w="2334727">
                  <a:extLst>
                    <a:ext uri="{9D8B030D-6E8A-4147-A177-3AD203B41FA5}">
                      <a16:colId xmlns:a16="http://schemas.microsoft.com/office/drawing/2014/main" val="320611841"/>
                    </a:ext>
                  </a:extLst>
                </a:gridCol>
                <a:gridCol w="2334727">
                  <a:extLst>
                    <a:ext uri="{9D8B030D-6E8A-4147-A177-3AD203B41FA5}">
                      <a16:colId xmlns:a16="http://schemas.microsoft.com/office/drawing/2014/main" val="357294707"/>
                    </a:ext>
                  </a:extLst>
                </a:gridCol>
              </a:tblGrid>
              <a:tr h="914400">
                <a:tc gridSpan="4">
                  <a:txBody>
                    <a:bodyPr/>
                    <a:lstStyle/>
                    <a:p>
                      <a:pPr algn="l" fontAlgn="ctr"/>
                      <a:r>
                        <a:rPr lang="en-US" sz="2200" b="1" i="0" u="none" strike="noStrike" dirty="0">
                          <a:solidFill>
                            <a:srgbClr val="FFFFFF"/>
                          </a:solidFill>
                          <a:effectLst/>
                          <a:latin typeface="Century Gothic" panose="020B0502020202020204" pitchFamily="34" charset="0"/>
                        </a:rPr>
                        <a:t>Engagement Plan</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0209336"/>
                  </a:ext>
                </a:extLst>
              </a:tr>
              <a:tr h="640080">
                <a:tc>
                  <a:txBody>
                    <a:bodyPr/>
                    <a:lstStyle/>
                    <a:p>
                      <a:pPr algn="l" fontAlgn="ctr"/>
                      <a:r>
                        <a:rPr lang="en-US" sz="1400" b="0" i="0" u="none" strike="noStrike" dirty="0">
                          <a:solidFill>
                            <a:srgbClr val="595959"/>
                          </a:solidFill>
                          <a:effectLst/>
                          <a:latin typeface="Century Gothic" panose="020B0502020202020204" pitchFamily="34" charset="0"/>
                        </a:rPr>
                        <a:t>Engagement Strategy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Description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Facilitator Responsibility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Expected Outcome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084526308"/>
                  </a:ext>
                </a:extLst>
              </a:tr>
              <a:tr h="10597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4496395"/>
                  </a:ext>
                </a:extLst>
              </a:tr>
              <a:tr h="1059714">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0583070"/>
                  </a:ext>
                </a:extLst>
              </a:tr>
              <a:tr h="1059714">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1169628"/>
                  </a:ext>
                </a:extLst>
              </a:tr>
              <a:tr h="1059714">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65060622"/>
                  </a:ext>
                </a:extLst>
              </a:tr>
            </a:tbl>
          </a:graphicData>
        </a:graphic>
      </p:graphicFrame>
    </p:spTree>
    <p:extLst>
      <p:ext uri="{BB962C8B-B14F-4D97-AF65-F5344CB8AC3E}">
        <p14:creationId xmlns:p14="http://schemas.microsoft.com/office/powerpoint/2010/main" val="141018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593-E64B-2982-21E2-58B8037A6E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AF6074-C1DC-AF82-62D7-1474B4E1F081}"/>
              </a:ext>
            </a:extLst>
          </p:cNvPr>
          <p:cNvGraphicFramePr>
            <a:graphicFrameLocks noGrp="1"/>
          </p:cNvGraphicFramePr>
          <p:nvPr>
            <p:extLst>
              <p:ext uri="{D42A27DB-BD31-4B8C-83A1-F6EECF244321}">
                <p14:modId xmlns:p14="http://schemas.microsoft.com/office/powerpoint/2010/main" val="2610677796"/>
              </p:ext>
            </p:extLst>
          </p:nvPr>
        </p:nvGraphicFramePr>
        <p:xfrm>
          <a:off x="167639" y="273208"/>
          <a:ext cx="11882122" cy="6039035"/>
        </p:xfrm>
        <a:graphic>
          <a:graphicData uri="http://schemas.openxmlformats.org/drawingml/2006/table">
            <a:tbl>
              <a:tblPr/>
              <a:tblGrid>
                <a:gridCol w="2547202">
                  <a:extLst>
                    <a:ext uri="{9D8B030D-6E8A-4147-A177-3AD203B41FA5}">
                      <a16:colId xmlns:a16="http://schemas.microsoft.com/office/drawing/2014/main" val="3253677892"/>
                    </a:ext>
                  </a:extLst>
                </a:gridCol>
                <a:gridCol w="4667460">
                  <a:extLst>
                    <a:ext uri="{9D8B030D-6E8A-4147-A177-3AD203B41FA5}">
                      <a16:colId xmlns:a16="http://schemas.microsoft.com/office/drawing/2014/main" val="41930322"/>
                    </a:ext>
                  </a:extLst>
                </a:gridCol>
                <a:gridCol w="2333730">
                  <a:extLst>
                    <a:ext uri="{9D8B030D-6E8A-4147-A177-3AD203B41FA5}">
                      <a16:colId xmlns:a16="http://schemas.microsoft.com/office/drawing/2014/main" val="4228318066"/>
                    </a:ext>
                  </a:extLst>
                </a:gridCol>
                <a:gridCol w="2333730">
                  <a:extLst>
                    <a:ext uri="{9D8B030D-6E8A-4147-A177-3AD203B41FA5}">
                      <a16:colId xmlns:a16="http://schemas.microsoft.com/office/drawing/2014/main" val="589102224"/>
                    </a:ext>
                  </a:extLst>
                </a:gridCol>
              </a:tblGrid>
              <a:tr h="914400">
                <a:tc gridSpan="4">
                  <a:txBody>
                    <a:bodyPr/>
                    <a:lstStyle/>
                    <a:p>
                      <a:pPr algn="l" fontAlgn="ctr"/>
                      <a:r>
                        <a:rPr lang="en-US" sz="2200" b="1" i="0" u="none" strike="noStrike" dirty="0">
                          <a:solidFill>
                            <a:srgbClr val="FFFFFF"/>
                          </a:solidFill>
                          <a:effectLst/>
                          <a:latin typeface="Century Gothic" panose="020B0502020202020204" pitchFamily="34" charset="0"/>
                        </a:rPr>
                        <a:t>Workshop Resources and Logistics</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5386192"/>
                  </a:ext>
                </a:extLst>
              </a:tr>
              <a:tr h="640080">
                <a:tc>
                  <a:txBody>
                    <a:bodyPr/>
                    <a:lstStyle/>
                    <a:p>
                      <a:pPr algn="l" fontAlgn="ctr"/>
                      <a:r>
                        <a:rPr lang="en-US" sz="1400" b="0" i="0" u="none" strike="noStrike" dirty="0">
                          <a:solidFill>
                            <a:srgbClr val="595959"/>
                          </a:solidFill>
                          <a:effectLst/>
                          <a:latin typeface="Century Gothic" panose="020B0502020202020204" pitchFamily="34" charset="0"/>
                        </a:rPr>
                        <a:t>Resource/Material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Purpose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595959"/>
                          </a:solidFill>
                          <a:effectLst/>
                          <a:latin typeface="Century Gothic" panose="020B0502020202020204" pitchFamily="34" charset="0"/>
                        </a:rPr>
                        <a:t>Prepared By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595959"/>
                          </a:solidFill>
                          <a:effectLst/>
                          <a:latin typeface="Century Gothic" panose="020B0502020202020204" pitchFamily="34" charset="0"/>
                        </a:rPr>
                        <a:t>Status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88456263"/>
                  </a:ext>
                </a:extLst>
              </a:tr>
              <a:tr h="896911">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0926505"/>
                  </a:ext>
                </a:extLst>
              </a:tr>
              <a:tr h="896911">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26106528"/>
                  </a:ext>
                </a:extLst>
              </a:tr>
              <a:tr h="896911">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65763706"/>
                  </a:ext>
                </a:extLst>
              </a:tr>
              <a:tr h="896911">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1121779"/>
                  </a:ext>
                </a:extLst>
              </a:tr>
              <a:tr h="896911">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8522696"/>
                  </a:ext>
                </a:extLst>
              </a:tr>
            </a:tbl>
          </a:graphicData>
        </a:graphic>
      </p:graphicFrame>
    </p:spTree>
    <p:extLst>
      <p:ext uri="{BB962C8B-B14F-4D97-AF65-F5344CB8AC3E}">
        <p14:creationId xmlns:p14="http://schemas.microsoft.com/office/powerpoint/2010/main" val="330524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4AD4-CAA8-026C-7F4D-D20F76BD43F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FB6A3D-F189-E1C3-C3BD-DB2B293266D4}"/>
              </a:ext>
            </a:extLst>
          </p:cNvPr>
          <p:cNvGraphicFramePr>
            <a:graphicFrameLocks noGrp="1"/>
          </p:cNvGraphicFramePr>
          <p:nvPr>
            <p:extLst>
              <p:ext uri="{D42A27DB-BD31-4B8C-83A1-F6EECF244321}">
                <p14:modId xmlns:p14="http://schemas.microsoft.com/office/powerpoint/2010/main" val="2083230410"/>
              </p:ext>
            </p:extLst>
          </p:nvPr>
        </p:nvGraphicFramePr>
        <p:xfrm>
          <a:off x="198119" y="221774"/>
          <a:ext cx="11770360" cy="2693987"/>
        </p:xfrm>
        <a:graphic>
          <a:graphicData uri="http://schemas.openxmlformats.org/drawingml/2006/table">
            <a:tbl>
              <a:tblPr/>
              <a:tblGrid>
                <a:gridCol w="2523243">
                  <a:extLst>
                    <a:ext uri="{9D8B030D-6E8A-4147-A177-3AD203B41FA5}">
                      <a16:colId xmlns:a16="http://schemas.microsoft.com/office/drawing/2014/main" val="3134498005"/>
                    </a:ext>
                  </a:extLst>
                </a:gridCol>
                <a:gridCol w="4623559">
                  <a:extLst>
                    <a:ext uri="{9D8B030D-6E8A-4147-A177-3AD203B41FA5}">
                      <a16:colId xmlns:a16="http://schemas.microsoft.com/office/drawing/2014/main" val="1870952685"/>
                    </a:ext>
                  </a:extLst>
                </a:gridCol>
                <a:gridCol w="2311779">
                  <a:extLst>
                    <a:ext uri="{9D8B030D-6E8A-4147-A177-3AD203B41FA5}">
                      <a16:colId xmlns:a16="http://schemas.microsoft.com/office/drawing/2014/main" val="767189806"/>
                    </a:ext>
                  </a:extLst>
                </a:gridCol>
                <a:gridCol w="2311779">
                  <a:extLst>
                    <a:ext uri="{9D8B030D-6E8A-4147-A177-3AD203B41FA5}">
                      <a16:colId xmlns:a16="http://schemas.microsoft.com/office/drawing/2014/main" val="3511684117"/>
                    </a:ext>
                  </a:extLst>
                </a:gridCol>
              </a:tblGrid>
              <a:tr h="743426">
                <a:tc gridSpan="4">
                  <a:txBody>
                    <a:bodyPr/>
                    <a:lstStyle/>
                    <a:p>
                      <a:pPr algn="l" fontAlgn="ctr"/>
                      <a:r>
                        <a:rPr lang="en-US" sz="2200" b="1" i="0" u="none" strike="noStrike" dirty="0">
                          <a:solidFill>
                            <a:srgbClr val="FFFFFF"/>
                          </a:solidFill>
                          <a:effectLst/>
                          <a:latin typeface="Century Gothic" panose="020B0502020202020204" pitchFamily="34" charset="0"/>
                        </a:rPr>
                        <a:t>Post-Workshop Evaluation and Follow-Up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0631598"/>
                  </a:ext>
                </a:extLst>
              </a:tr>
              <a:tr h="428466">
                <a:tc>
                  <a:txBody>
                    <a:bodyPr/>
                    <a:lstStyle/>
                    <a:p>
                      <a:pPr algn="l" fontAlgn="ctr"/>
                      <a:r>
                        <a:rPr lang="en-US" sz="1200" b="0" i="0" u="none" strike="noStrike" dirty="0">
                          <a:solidFill>
                            <a:srgbClr val="595959"/>
                          </a:solidFill>
                          <a:effectLst/>
                          <a:latin typeface="Century Gothic" panose="020B0502020202020204" pitchFamily="34" charset="0"/>
                        </a:rPr>
                        <a:t>Evaluation Method</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595959"/>
                          </a:solidFill>
                          <a:effectLst/>
                          <a:latin typeface="Century Gothic" panose="020B0502020202020204" pitchFamily="34" charset="0"/>
                        </a:rPr>
                        <a:t>Key Questions / Metrics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Completion Deadline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96647607"/>
                  </a:ext>
                </a:extLst>
              </a:tr>
              <a:tr h="507365">
                <a:tc>
                  <a:txBody>
                    <a:bodyPr/>
                    <a:lstStyle/>
                    <a:p>
                      <a:pPr algn="l"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66253"/>
                  </a:ext>
                </a:extLst>
              </a:tr>
              <a:tr h="507365">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9655536"/>
                  </a:ext>
                </a:extLst>
              </a:tr>
              <a:tr h="507365">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5326533"/>
                  </a:ext>
                </a:extLst>
              </a:tr>
            </a:tbl>
          </a:graphicData>
        </a:graphic>
      </p:graphicFrame>
      <p:graphicFrame>
        <p:nvGraphicFramePr>
          <p:cNvPr id="4" name="Table 3">
            <a:extLst>
              <a:ext uri="{FF2B5EF4-FFF2-40B4-BE49-F238E27FC236}">
                <a16:creationId xmlns:a16="http://schemas.microsoft.com/office/drawing/2014/main" id="{07C9C242-9C5F-5DA0-065B-A5D8A10C961F}"/>
              </a:ext>
            </a:extLst>
          </p:cNvPr>
          <p:cNvGraphicFramePr>
            <a:graphicFrameLocks noGrp="1"/>
          </p:cNvGraphicFramePr>
          <p:nvPr>
            <p:extLst>
              <p:ext uri="{D42A27DB-BD31-4B8C-83A1-F6EECF244321}">
                <p14:modId xmlns:p14="http://schemas.microsoft.com/office/powerpoint/2010/main" val="512250589"/>
              </p:ext>
            </p:extLst>
          </p:nvPr>
        </p:nvGraphicFramePr>
        <p:xfrm>
          <a:off x="198119" y="3114291"/>
          <a:ext cx="11770358" cy="3224130"/>
        </p:xfrm>
        <a:graphic>
          <a:graphicData uri="http://schemas.openxmlformats.org/drawingml/2006/table">
            <a:tbl>
              <a:tblPr/>
              <a:tblGrid>
                <a:gridCol w="4830797">
                  <a:extLst>
                    <a:ext uri="{9D8B030D-6E8A-4147-A177-3AD203B41FA5}">
                      <a16:colId xmlns:a16="http://schemas.microsoft.com/office/drawing/2014/main" val="3374856650"/>
                    </a:ext>
                  </a:extLst>
                </a:gridCol>
                <a:gridCol w="2313187">
                  <a:extLst>
                    <a:ext uri="{9D8B030D-6E8A-4147-A177-3AD203B41FA5}">
                      <a16:colId xmlns:a16="http://schemas.microsoft.com/office/drawing/2014/main" val="2934580849"/>
                    </a:ext>
                  </a:extLst>
                </a:gridCol>
                <a:gridCol w="2313187">
                  <a:extLst>
                    <a:ext uri="{9D8B030D-6E8A-4147-A177-3AD203B41FA5}">
                      <a16:colId xmlns:a16="http://schemas.microsoft.com/office/drawing/2014/main" val="39778655"/>
                    </a:ext>
                  </a:extLst>
                </a:gridCol>
                <a:gridCol w="2313187">
                  <a:extLst>
                    <a:ext uri="{9D8B030D-6E8A-4147-A177-3AD203B41FA5}">
                      <a16:colId xmlns:a16="http://schemas.microsoft.com/office/drawing/2014/main" val="2408124626"/>
                    </a:ext>
                  </a:extLst>
                </a:gridCol>
              </a:tblGrid>
              <a:tr h="701910">
                <a:tc gridSpan="4">
                  <a:txBody>
                    <a:bodyPr/>
                    <a:lstStyle/>
                    <a:p>
                      <a:pPr algn="l" fontAlgn="ctr"/>
                      <a:r>
                        <a:rPr lang="en-US" sz="2200" b="1" i="0" u="none" strike="noStrike" dirty="0">
                          <a:solidFill>
                            <a:srgbClr val="FFFFFF"/>
                          </a:solidFill>
                          <a:effectLst/>
                          <a:latin typeface="Century Gothic" panose="020B0502020202020204" pitchFamily="34" charset="0"/>
                        </a:rPr>
                        <a:t>Follow-Up Actions and Status</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1076556"/>
                  </a:ext>
                </a:extLst>
              </a:tr>
              <a:tr h="492760">
                <a:tc>
                  <a:txBody>
                    <a:bodyPr/>
                    <a:lstStyle/>
                    <a:p>
                      <a:pPr algn="l" fontAlgn="ctr"/>
                      <a:r>
                        <a:rPr lang="en-US" sz="1200" b="0" i="0" u="none" strike="noStrike" dirty="0">
                          <a:solidFill>
                            <a:srgbClr val="595959"/>
                          </a:solidFill>
                          <a:effectLst/>
                          <a:latin typeface="Century Gothic" panose="020B0502020202020204" pitchFamily="34" charset="0"/>
                        </a:rPr>
                        <a:t>Follow-Up Actions and Status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Owner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Deadline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125027970"/>
                  </a:ext>
                </a:extLst>
              </a:tr>
              <a:tr h="507365">
                <a:tc>
                  <a:txBody>
                    <a:bodyPr/>
                    <a:lstStyle/>
                    <a:p>
                      <a:pPr algn="l"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70128"/>
                  </a:ext>
                </a:extLst>
              </a:tr>
              <a:tr h="507365">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7649852"/>
                  </a:ext>
                </a:extLst>
              </a:tr>
              <a:tr h="507365">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3092652"/>
                  </a:ext>
                </a:extLst>
              </a:tr>
              <a:tr h="507365">
                <a:tc>
                  <a:txBody>
                    <a:bodyPr/>
                    <a:lstStyle/>
                    <a:p>
                      <a:pPr algn="l"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722323"/>
                  </a:ext>
                </a:extLst>
              </a:tr>
            </a:tbl>
          </a:graphicData>
        </a:graphic>
      </p:graphicFrame>
    </p:spTree>
    <p:extLst>
      <p:ext uri="{BB962C8B-B14F-4D97-AF65-F5344CB8AC3E}">
        <p14:creationId xmlns:p14="http://schemas.microsoft.com/office/powerpoint/2010/main" val="27926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TotalTime>
  <Words>205</Words>
  <Application>Microsoft Macintosh PowerPoint</Application>
  <PresentationFormat>Widescreen</PresentationFormat>
  <Paragraphs>60</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21</cp:revision>
  <dcterms:created xsi:type="dcterms:W3CDTF">2024-07-31T18:43:37Z</dcterms:created>
  <dcterms:modified xsi:type="dcterms:W3CDTF">2025-03-29T22:57:57Z</dcterms:modified>
</cp:coreProperties>
</file>