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45" r:id="rId2"/>
    <p:sldId id="347" r:id="rId3"/>
    <p:sldId id="320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C2F0"/>
    <a:srgbClr val="00E7F2"/>
    <a:srgbClr val="EAEEF3"/>
    <a:srgbClr val="E3EAF6"/>
    <a:srgbClr val="F0A622"/>
    <a:srgbClr val="00BD32"/>
    <a:srgbClr val="5B7191"/>
    <a:srgbClr val="CE1D02"/>
    <a:srgbClr val="CDD5DD"/>
    <a:srgbClr val="748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D14E96-D24E-4626-A45B-044610D98709}" v="25" dt="2024-01-21T19:32:53.8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86447"/>
  </p:normalViewPr>
  <p:slideViewPr>
    <p:cSldViewPr snapToGrid="0" snapToObjects="1">
      <p:cViewPr varScale="1">
        <p:scale>
          <a:sx n="63" d="100"/>
          <a:sy n="63" d="100"/>
        </p:scale>
        <p:origin x="102" y="106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02D14E96-D24E-4626-A45B-044610D98709}"/>
    <pc:docChg chg="undo custSel modSld sldOrd">
      <pc:chgData name="Bess Dunlevy" userId="dd4b9a8537dbe9d0" providerId="LiveId" clId="{02D14E96-D24E-4626-A45B-044610D98709}" dt="2024-01-21T19:32:57.973" v="301" actId="14100"/>
      <pc:docMkLst>
        <pc:docMk/>
      </pc:docMkLst>
      <pc:sldChg chg="addSp delSp modSp mod setBg">
        <pc:chgData name="Bess Dunlevy" userId="dd4b9a8537dbe9d0" providerId="LiveId" clId="{02D14E96-D24E-4626-A45B-044610D98709}" dt="2024-01-21T19:32:14.084" v="299" actId="20577"/>
        <pc:sldMkLst>
          <pc:docMk/>
          <pc:sldMk cId="1036723312" sldId="320"/>
        </pc:sldMkLst>
        <pc:spChg chg="add mod">
          <ac:chgData name="Bess Dunlevy" userId="dd4b9a8537dbe9d0" providerId="LiveId" clId="{02D14E96-D24E-4626-A45B-044610D98709}" dt="2024-01-21T19:30:30.693" v="146"/>
          <ac:spMkLst>
            <pc:docMk/>
            <pc:sldMk cId="1036723312" sldId="320"/>
            <ac:spMk id="3" creationId="{10086DB2-009B-84EF-1C47-85E9488E8510}"/>
          </ac:spMkLst>
        </pc:spChg>
        <pc:spChg chg="mod">
          <ac:chgData name="Bess Dunlevy" userId="dd4b9a8537dbe9d0" providerId="LiveId" clId="{02D14E96-D24E-4626-A45B-044610D98709}" dt="2024-01-21T19:29:45.142" v="116" actId="20577"/>
          <ac:spMkLst>
            <pc:docMk/>
            <pc:sldMk cId="1036723312" sldId="320"/>
            <ac:spMk id="9" creationId="{E6EEB223-E166-A54F-887F-3F76EDC4E433}"/>
          </ac:spMkLst>
        </pc:spChg>
        <pc:grpChg chg="del">
          <ac:chgData name="Bess Dunlevy" userId="dd4b9a8537dbe9d0" providerId="LiveId" clId="{02D14E96-D24E-4626-A45B-044610D98709}" dt="2024-01-21T19:29:05.441" v="59" actId="478"/>
          <ac:grpSpMkLst>
            <pc:docMk/>
            <pc:sldMk cId="1036723312" sldId="320"/>
            <ac:grpSpMk id="7" creationId="{8E1B7E48-4A02-444F-963A-D6DBBEE435A3}"/>
          </ac:grpSpMkLst>
        </pc:grpChg>
        <pc:graphicFrameChg chg="mod modGraphic">
          <ac:chgData name="Bess Dunlevy" userId="dd4b9a8537dbe9d0" providerId="LiveId" clId="{02D14E96-D24E-4626-A45B-044610D98709}" dt="2024-01-21T19:32:14.084" v="299" actId="20577"/>
          <ac:graphicFrameMkLst>
            <pc:docMk/>
            <pc:sldMk cId="1036723312" sldId="320"/>
            <ac:graphicFrameMk id="2" creationId="{37355569-728A-7144-B0C9-4D9511C7D2C3}"/>
          </ac:graphicFrameMkLst>
        </pc:graphicFrameChg>
      </pc:sldChg>
      <pc:sldChg chg="addSp delSp modSp mod">
        <pc:chgData name="Bess Dunlevy" userId="dd4b9a8537dbe9d0" providerId="LiveId" clId="{02D14E96-D24E-4626-A45B-044610D98709}" dt="2024-01-21T19:32:57.973" v="301" actId="14100"/>
        <pc:sldMkLst>
          <pc:docMk/>
          <pc:sldMk cId="2426914501" sldId="345"/>
        </pc:sldMkLst>
        <pc:spChg chg="mod">
          <ac:chgData name="Bess Dunlevy" userId="dd4b9a8537dbe9d0" providerId="LiveId" clId="{02D14E96-D24E-4626-A45B-044610D98709}" dt="2024-01-21T19:28:59.381" v="57" actId="14100"/>
          <ac:spMkLst>
            <pc:docMk/>
            <pc:sldMk cId="2426914501" sldId="345"/>
            <ac:spMk id="2" creationId="{7C5F649A-21D3-4946-B06E-8A79DDA0D00E}"/>
          </ac:spMkLst>
        </pc:spChg>
        <pc:spChg chg="mod">
          <ac:chgData name="Bess Dunlevy" userId="dd4b9a8537dbe9d0" providerId="LiveId" clId="{02D14E96-D24E-4626-A45B-044610D98709}" dt="2024-01-21T19:29:02.930" v="58" actId="1076"/>
          <ac:spMkLst>
            <pc:docMk/>
            <pc:sldMk cId="2426914501" sldId="345"/>
            <ac:spMk id="3" creationId="{8D229698-1152-43F9-BE56-3EBDC68FD012}"/>
          </ac:spMkLst>
        </pc:spChg>
        <pc:spChg chg="mod">
          <ac:chgData name="Bess Dunlevy" userId="dd4b9a8537dbe9d0" providerId="LiveId" clId="{02D14E96-D24E-4626-A45B-044610D98709}" dt="2024-01-21T19:28:34.087" v="54" actId="20577"/>
          <ac:spMkLst>
            <pc:docMk/>
            <pc:sldMk cId="2426914501" sldId="345"/>
            <ac:spMk id="33" creationId="{143A449B-AAB7-994A-92CE-8F48E2CA7DF6}"/>
          </ac:spMkLst>
        </pc:spChg>
        <pc:grpChg chg="del">
          <ac:chgData name="Bess Dunlevy" userId="dd4b9a8537dbe9d0" providerId="LiveId" clId="{02D14E96-D24E-4626-A45B-044610D98709}" dt="2024-01-21T19:28:17.330" v="0" actId="478"/>
          <ac:grpSpMkLst>
            <pc:docMk/>
            <pc:sldMk cId="2426914501" sldId="345"/>
            <ac:grpSpMk id="65" creationId="{D7F7C8EC-ED2B-B949-A541-63F70BC666B6}"/>
          </ac:grpSpMkLst>
        </pc:grpChg>
        <pc:picChg chg="add mod ord">
          <ac:chgData name="Bess Dunlevy" userId="dd4b9a8537dbe9d0" providerId="LiveId" clId="{02D14E96-D24E-4626-A45B-044610D98709}" dt="2024-01-21T19:28:52.233" v="56" actId="167"/>
          <ac:picMkLst>
            <pc:docMk/>
            <pc:sldMk cId="2426914501" sldId="345"/>
            <ac:picMk id="5" creationId="{7D33DD9C-DD1F-194B-82DD-1B2E1013A181}"/>
          </ac:picMkLst>
        </pc:picChg>
        <pc:picChg chg="add mod ord">
          <ac:chgData name="Bess Dunlevy" userId="dd4b9a8537dbe9d0" providerId="LiveId" clId="{02D14E96-D24E-4626-A45B-044610D98709}" dt="2024-01-21T19:32:57.973" v="301" actId="14100"/>
          <ac:picMkLst>
            <pc:docMk/>
            <pc:sldMk cId="2426914501" sldId="345"/>
            <ac:picMk id="6" creationId="{EC85D82A-F314-086B-E391-75F840B26608}"/>
          </ac:picMkLst>
        </pc:picChg>
      </pc:sldChg>
      <pc:sldChg chg="addSp delSp modSp mod ord setBg">
        <pc:chgData name="Bess Dunlevy" userId="dd4b9a8537dbe9d0" providerId="LiveId" clId="{02D14E96-D24E-4626-A45B-044610D98709}" dt="2024-01-21T19:31:17.976" v="185"/>
        <pc:sldMkLst>
          <pc:docMk/>
          <pc:sldMk cId="3862242487" sldId="347"/>
        </pc:sldMkLst>
        <pc:spChg chg="add mod">
          <ac:chgData name="Bess Dunlevy" userId="dd4b9a8537dbe9d0" providerId="LiveId" clId="{02D14E96-D24E-4626-A45B-044610D98709}" dt="2024-01-21T19:30:22.993" v="145" actId="207"/>
          <ac:spMkLst>
            <pc:docMk/>
            <pc:sldMk cId="3862242487" sldId="347"/>
            <ac:spMk id="3" creationId="{C95998BC-6FA9-570D-2BFB-DDC2726C1B61}"/>
          </ac:spMkLst>
        </pc:spChg>
        <pc:spChg chg="mod">
          <ac:chgData name="Bess Dunlevy" userId="dd4b9a8537dbe9d0" providerId="LiveId" clId="{02D14E96-D24E-4626-A45B-044610D98709}" dt="2024-01-21T19:29:52.313" v="125" actId="20577"/>
          <ac:spMkLst>
            <pc:docMk/>
            <pc:sldMk cId="3862242487" sldId="347"/>
            <ac:spMk id="9" creationId="{E6EEB223-E166-A54F-887F-3F76EDC4E433}"/>
          </ac:spMkLst>
        </pc:spChg>
        <pc:grpChg chg="del">
          <ac:chgData name="Bess Dunlevy" userId="dd4b9a8537dbe9d0" providerId="LiveId" clId="{02D14E96-D24E-4626-A45B-044610D98709}" dt="2024-01-21T19:29:20.842" v="62" actId="478"/>
          <ac:grpSpMkLst>
            <pc:docMk/>
            <pc:sldMk cId="3862242487" sldId="347"/>
            <ac:grpSpMk id="7" creationId="{8E1B7E48-4A02-444F-963A-D6DBBEE435A3}"/>
          </ac:grpSpMkLst>
        </pc:grpChg>
        <pc:graphicFrameChg chg="mod modGraphic">
          <ac:chgData name="Bess Dunlevy" userId="dd4b9a8537dbe9d0" providerId="LiveId" clId="{02D14E96-D24E-4626-A45B-044610D98709}" dt="2024-01-21T19:31:17.976" v="185"/>
          <ac:graphicFrameMkLst>
            <pc:docMk/>
            <pc:sldMk cId="3862242487" sldId="347"/>
            <ac:graphicFrameMk id="2" creationId="{37355569-728A-7144-B0C9-4D9511C7D2C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459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8666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jp.smartsheet.com/try-it?trp=7822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抽象的な白い幾何学テクスチャー">
            <a:extLst>
              <a:ext uri="{FF2B5EF4-FFF2-40B4-BE49-F238E27FC236}">
                <a16:creationId xmlns:a16="http://schemas.microsoft.com/office/drawing/2014/main" id="{7D33DD9C-DD1F-194B-82DD-1B2E1013A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85D82A-F314-086B-E391-75F840B266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69547" y="2216728"/>
            <a:ext cx="5915242" cy="3327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5F649A-21D3-4946-B06E-8A79DDA0D00E}"/>
              </a:ext>
            </a:extLst>
          </p:cNvPr>
          <p:cNvSpPr txBox="1"/>
          <p:nvPr/>
        </p:nvSpPr>
        <p:spPr>
          <a:xfrm>
            <a:off x="334053" y="2139886"/>
            <a:ext cx="5015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3600" dirty="0">
                <a:latin typeface="Century Gothic" panose="020B0502020202020204" pitchFamily="34" charset="0"/>
                <a:ea typeface="MS PGothic" panose="020B0600070205080204" pitchFamily="34" charset="-128"/>
              </a:rPr>
              <a:t>このテンプレートを使用する際の注意事項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29698-1152-43F9-BE56-3EBDC68FD012}"/>
              </a:ext>
            </a:extLst>
          </p:cNvPr>
          <p:cNvSpPr txBox="1"/>
          <p:nvPr/>
        </p:nvSpPr>
        <p:spPr>
          <a:xfrm>
            <a:off x="334054" y="3555549"/>
            <a:ext cx="455017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ja-JP" sz="1600">
                <a:latin typeface="Century Gothic" panose="020B0502020202020204" pitchFamily="34" charset="0"/>
                <a:ea typeface="MS PGothic" panose="020B0600070205080204" pitchFamily="34" charset="-128"/>
              </a:rPr>
              <a:t>グラフ エリアに、タスク、開始日と終了日、タスク所有者を入力します。 </a:t>
            </a:r>
          </a:p>
          <a:p>
            <a:endParaRPr lang="en-US" sz="1600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  <a:p>
            <a:pPr rtl="0">
              <a:spcAft>
                <a:spcPts val="600"/>
              </a:spcAft>
            </a:pPr>
            <a:r>
              <a:rPr lang="ja-JP" sz="1600">
                <a:latin typeface="Century Gothic" panose="020B0502020202020204" pitchFamily="34" charset="0"/>
                <a:ea typeface="MS PGothic" panose="020B0600070205080204" pitchFamily="34" charset="-128"/>
              </a:rPr>
              <a:t>各タスクのバーを調整して、プロジェクトの期間全体にまたがる時間の長さを表します。それぞれのバーやグラフ エリアの中に、完了したタスクの割合と、その他のタスク情報を追加します。 </a:t>
            </a: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177092" y="337025"/>
            <a:ext cx="2714998" cy="540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409776" y="353237"/>
            <a:ext cx="7309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PowerPoint 形式のソフトウェア実装計画</a:t>
            </a: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テンプレート</a:t>
            </a:r>
          </a:p>
        </p:txBody>
      </p:sp>
    </p:spTree>
    <p:extLst>
      <p:ext uri="{BB962C8B-B14F-4D97-AF65-F5344CB8AC3E}">
        <p14:creationId xmlns:p14="http://schemas.microsoft.com/office/powerpoint/2010/main" val="2426914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2A08EE07-4D3C-C74D-AA27-8BAD402EB88E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72214739-7D95-4444-9FE6-D496832163FB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EB223-E166-A54F-887F-3F76EDC4E433}"/>
              </a:ext>
            </a:extLst>
          </p:cNvPr>
          <p:cNvSpPr txBox="1"/>
          <p:nvPr/>
        </p:nvSpPr>
        <p:spPr>
          <a:xfrm>
            <a:off x="4800046" y="6477000"/>
            <a:ext cx="683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ソフトウェア実装計画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7355569-728A-7144-B0C9-4D9511C7D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577104"/>
              </p:ext>
            </p:extLst>
          </p:nvPr>
        </p:nvGraphicFramePr>
        <p:xfrm>
          <a:off x="327121" y="516122"/>
          <a:ext cx="11573780" cy="5730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038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  <a:gridCol w="576197">
                  <a:extLst>
                    <a:ext uri="{9D8B030D-6E8A-4147-A177-3AD203B41FA5}">
                      <a16:colId xmlns:a16="http://schemas.microsoft.com/office/drawing/2014/main" val="4079889448"/>
                    </a:ext>
                  </a:extLst>
                </a:gridCol>
                <a:gridCol w="576197">
                  <a:extLst>
                    <a:ext uri="{9D8B030D-6E8A-4147-A177-3AD203B41FA5}">
                      <a16:colId xmlns:a16="http://schemas.microsoft.com/office/drawing/2014/main" val="1024581539"/>
                    </a:ext>
                  </a:extLst>
                </a:gridCol>
                <a:gridCol w="1290181">
                  <a:extLst>
                    <a:ext uri="{9D8B030D-6E8A-4147-A177-3AD203B41FA5}">
                      <a16:colId xmlns:a16="http://schemas.microsoft.com/office/drawing/2014/main" val="1817390762"/>
                    </a:ext>
                  </a:extLst>
                </a:gridCol>
                <a:gridCol w="2405389">
                  <a:extLst>
                    <a:ext uri="{9D8B030D-6E8A-4147-A177-3AD203B41FA5}">
                      <a16:colId xmlns:a16="http://schemas.microsoft.com/office/drawing/2014/main" val="745651107"/>
                    </a:ext>
                  </a:extLst>
                </a:gridCol>
                <a:gridCol w="2405389">
                  <a:extLst>
                    <a:ext uri="{9D8B030D-6E8A-4147-A177-3AD203B41FA5}">
                      <a16:colId xmlns:a16="http://schemas.microsoft.com/office/drawing/2014/main" val="3839570682"/>
                    </a:ext>
                  </a:extLst>
                </a:gridCol>
                <a:gridCol w="2405389">
                  <a:extLst>
                    <a:ext uri="{9D8B030D-6E8A-4147-A177-3AD203B41FA5}">
                      <a16:colId xmlns:a16="http://schemas.microsoft.com/office/drawing/2014/main" val="335129915"/>
                    </a:ext>
                  </a:extLst>
                </a:gridCol>
              </a:tblGrid>
              <a:tr h="228515">
                <a:tc>
                  <a:txBody>
                    <a:bodyPr/>
                    <a:lstStyle/>
                    <a:p>
                      <a:pPr rtl="0"/>
                      <a:r>
                        <a:rPr lang="ja-JP" sz="9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プロジェクトおよびタスク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sz="9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開始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sz="9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終了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 sz="9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所有者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ja-JP" sz="1200" b="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 か月目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ja-JP" sz="1200" b="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2 か月目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ja-JP" sz="1200" b="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3 か月目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611726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ja-JP" sz="10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タスク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8687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サブタスク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16345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サブタスク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02013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タスク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37522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サブタスク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141191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サブタスク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561401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サブタスク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09273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サブタスク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668724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タスク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92616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サブタスク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260576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サブタスク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46280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サブタスク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69785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サブタスク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984988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サブタスク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128129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サブタスク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39753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タスク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735880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サブタスク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50733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サブタスク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912285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サービス開始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15413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DADEC37-AD62-194B-8324-91DAEC6F3A34}"/>
              </a:ext>
            </a:extLst>
          </p:cNvPr>
          <p:cNvSpPr/>
          <p:nvPr/>
        </p:nvSpPr>
        <p:spPr>
          <a:xfrm>
            <a:off x="4800046" y="1083933"/>
            <a:ext cx="1371600" cy="182880"/>
          </a:xfrm>
          <a:prstGeom prst="rect">
            <a:avLst/>
          </a:prstGeom>
          <a:solidFill>
            <a:srgbClr val="00B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120421-B160-AC44-999E-CFB0721F467F}"/>
              </a:ext>
            </a:extLst>
          </p:cNvPr>
          <p:cNvSpPr/>
          <p:nvPr/>
        </p:nvSpPr>
        <p:spPr>
          <a:xfrm>
            <a:off x="4800046" y="2822343"/>
            <a:ext cx="1371600" cy="182880"/>
          </a:xfrm>
          <a:prstGeom prst="rect">
            <a:avLst/>
          </a:prstGeom>
          <a:solidFill>
            <a:srgbClr val="00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A04FFA-D9F8-5249-A153-D5EAF58B72FE}"/>
              </a:ext>
            </a:extLst>
          </p:cNvPr>
          <p:cNvSpPr/>
          <p:nvPr/>
        </p:nvSpPr>
        <p:spPr>
          <a:xfrm>
            <a:off x="4800046" y="2532608"/>
            <a:ext cx="1371600" cy="182880"/>
          </a:xfrm>
          <a:prstGeom prst="rect">
            <a:avLst/>
          </a:prstGeom>
          <a:solidFill>
            <a:srgbClr val="51C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FE24B6B-A6AC-0A4E-A8D3-E4E3AAED67B1}"/>
              </a:ext>
            </a:extLst>
          </p:cNvPr>
          <p:cNvSpPr/>
          <p:nvPr/>
        </p:nvSpPr>
        <p:spPr>
          <a:xfrm>
            <a:off x="4800046" y="1373668"/>
            <a:ext cx="1371600" cy="1828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DF46762-DE84-6D48-99D5-CB3DE0793AB2}"/>
              </a:ext>
            </a:extLst>
          </p:cNvPr>
          <p:cNvSpPr/>
          <p:nvPr/>
        </p:nvSpPr>
        <p:spPr>
          <a:xfrm>
            <a:off x="4800046" y="3981283"/>
            <a:ext cx="1371600" cy="1828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C327E30-6FC2-774C-84E7-84122B7DDF00}"/>
              </a:ext>
            </a:extLst>
          </p:cNvPr>
          <p:cNvSpPr/>
          <p:nvPr/>
        </p:nvSpPr>
        <p:spPr>
          <a:xfrm>
            <a:off x="4800046" y="1953138"/>
            <a:ext cx="1371600" cy="1828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6B6796C-A823-9B45-9C7B-E649DE201818}"/>
              </a:ext>
            </a:extLst>
          </p:cNvPr>
          <p:cNvSpPr/>
          <p:nvPr/>
        </p:nvSpPr>
        <p:spPr>
          <a:xfrm>
            <a:off x="4800046" y="2242873"/>
            <a:ext cx="1371600" cy="182880"/>
          </a:xfrm>
          <a:prstGeom prst="rect">
            <a:avLst/>
          </a:prstGeom>
          <a:solidFill>
            <a:srgbClr val="51C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3CF4442-3A25-A143-A9BF-AFB5201BA991}"/>
              </a:ext>
            </a:extLst>
          </p:cNvPr>
          <p:cNvSpPr/>
          <p:nvPr/>
        </p:nvSpPr>
        <p:spPr>
          <a:xfrm>
            <a:off x="4800046" y="3691548"/>
            <a:ext cx="1371600" cy="1828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ABC308D-07B1-FD4A-BEED-28B4F3507B29}"/>
              </a:ext>
            </a:extLst>
          </p:cNvPr>
          <p:cNvSpPr/>
          <p:nvPr/>
        </p:nvSpPr>
        <p:spPr>
          <a:xfrm>
            <a:off x="4800046" y="3401813"/>
            <a:ext cx="1371600" cy="1828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AE4F840-545A-1847-8EAE-616A7CE709A2}"/>
              </a:ext>
            </a:extLst>
          </p:cNvPr>
          <p:cNvSpPr/>
          <p:nvPr/>
        </p:nvSpPr>
        <p:spPr>
          <a:xfrm>
            <a:off x="4800046" y="5719700"/>
            <a:ext cx="1371600" cy="1828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70384EF-B199-1743-A80E-61F40AE73E6E}"/>
              </a:ext>
            </a:extLst>
          </p:cNvPr>
          <p:cNvSpPr/>
          <p:nvPr/>
        </p:nvSpPr>
        <p:spPr>
          <a:xfrm>
            <a:off x="4800046" y="4271018"/>
            <a:ext cx="1371600" cy="1828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0F4C726-C9AB-294E-90BA-AE1E96B6A59D}"/>
              </a:ext>
            </a:extLst>
          </p:cNvPr>
          <p:cNvSpPr/>
          <p:nvPr/>
        </p:nvSpPr>
        <p:spPr>
          <a:xfrm>
            <a:off x="4800046" y="5429958"/>
            <a:ext cx="1371600" cy="1828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ED94480-4265-264B-AFF1-491F84833FFB}"/>
              </a:ext>
            </a:extLst>
          </p:cNvPr>
          <p:cNvSpPr/>
          <p:nvPr/>
        </p:nvSpPr>
        <p:spPr>
          <a:xfrm>
            <a:off x="4800046" y="4850488"/>
            <a:ext cx="1371600" cy="182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00E212A-2CF7-8F47-B38A-AD77E6B84AA2}"/>
              </a:ext>
            </a:extLst>
          </p:cNvPr>
          <p:cNvSpPr/>
          <p:nvPr/>
        </p:nvSpPr>
        <p:spPr>
          <a:xfrm>
            <a:off x="4800046" y="4560753"/>
            <a:ext cx="1371600" cy="1828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28332C4-6B7F-3B45-BC4F-CAAE0FD3C676}"/>
              </a:ext>
            </a:extLst>
          </p:cNvPr>
          <p:cNvSpPr/>
          <p:nvPr/>
        </p:nvSpPr>
        <p:spPr>
          <a:xfrm>
            <a:off x="4800046" y="5995510"/>
            <a:ext cx="1371600" cy="182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8" name="Diamond 57">
            <a:extLst>
              <a:ext uri="{FF2B5EF4-FFF2-40B4-BE49-F238E27FC236}">
                <a16:creationId xmlns:a16="http://schemas.microsoft.com/office/drawing/2014/main" id="{46D0B767-26D2-374C-877A-24511D8F270A}"/>
              </a:ext>
            </a:extLst>
          </p:cNvPr>
          <p:cNvSpPr>
            <a:spLocks/>
          </p:cNvSpPr>
          <p:nvPr/>
        </p:nvSpPr>
        <p:spPr>
          <a:xfrm>
            <a:off x="8259371" y="3985713"/>
            <a:ext cx="182880" cy="182880"/>
          </a:xfrm>
          <a:prstGeom prst="diamond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89B3DFC-87BA-274E-81FE-D792C4A681F8}"/>
              </a:ext>
            </a:extLst>
          </p:cNvPr>
          <p:cNvCxnSpPr>
            <a:cxnSpLocks/>
          </p:cNvCxnSpPr>
          <p:nvPr/>
        </p:nvCxnSpPr>
        <p:spPr>
          <a:xfrm>
            <a:off x="4800045" y="885626"/>
            <a:ext cx="13716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1DAEAD9-00F7-2147-91DF-DA0A5F091E7D}"/>
              </a:ext>
            </a:extLst>
          </p:cNvPr>
          <p:cNvCxnSpPr>
            <a:cxnSpLocks/>
          </p:cNvCxnSpPr>
          <p:nvPr/>
        </p:nvCxnSpPr>
        <p:spPr>
          <a:xfrm>
            <a:off x="4800046" y="1761564"/>
            <a:ext cx="13716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A57F997-52E4-544B-8717-0778C70FF4C3}"/>
              </a:ext>
            </a:extLst>
          </p:cNvPr>
          <p:cNvCxnSpPr>
            <a:cxnSpLocks/>
          </p:cNvCxnSpPr>
          <p:nvPr/>
        </p:nvCxnSpPr>
        <p:spPr>
          <a:xfrm>
            <a:off x="4800046" y="3211679"/>
            <a:ext cx="13716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D3B2717-BD2B-054D-B530-94B36320607F}"/>
              </a:ext>
            </a:extLst>
          </p:cNvPr>
          <p:cNvCxnSpPr>
            <a:cxnSpLocks/>
          </p:cNvCxnSpPr>
          <p:nvPr/>
        </p:nvCxnSpPr>
        <p:spPr>
          <a:xfrm>
            <a:off x="4800046" y="5249410"/>
            <a:ext cx="13716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30E72BF-A773-8C4C-8663-F1DA6677DB04}"/>
              </a:ext>
            </a:extLst>
          </p:cNvPr>
          <p:cNvGrpSpPr/>
          <p:nvPr/>
        </p:nvGrpSpPr>
        <p:grpSpPr>
          <a:xfrm>
            <a:off x="9907311" y="166684"/>
            <a:ext cx="548640" cy="6126480"/>
            <a:chOff x="5331873" y="127356"/>
            <a:chExt cx="548640" cy="612648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BBA4A75-A3AC-9B4F-9F97-B701E3ED88FB}"/>
                </a:ext>
              </a:extLst>
            </p:cNvPr>
            <p:cNvSpPr/>
            <p:nvPr/>
          </p:nvSpPr>
          <p:spPr>
            <a:xfrm>
              <a:off x="5331873" y="133873"/>
              <a:ext cx="548640" cy="22860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rgbClr val="FFC000"/>
                </a:gs>
                <a:gs pos="100000">
                  <a:srgbClr val="F0A622"/>
                </a:gs>
              </a:gsLst>
              <a:lin ang="0" scaled="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/>
              <a:r>
                <a:rPr lang="ja-JP" sz="800">
                  <a:solidFill>
                    <a:schemeClr val="tx1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今日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CCB5F64-028A-B847-A219-B62BF2CE4C34}"/>
                </a:ext>
              </a:extLst>
            </p:cNvPr>
            <p:cNvCxnSpPr/>
            <p:nvPr/>
          </p:nvCxnSpPr>
          <p:spPr>
            <a:xfrm>
              <a:off x="5331873" y="127356"/>
              <a:ext cx="0" cy="6126480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  <a:effectLst>
              <a:outerShdw blurRad="38100" dist="12700" dir="8100000" algn="tr" rotWithShape="0">
                <a:schemeClr val="bg1">
                  <a:lumMod val="50000"/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127B7BAA-4638-534D-81E4-DAEA32B7847C}"/>
              </a:ext>
            </a:extLst>
          </p:cNvPr>
          <p:cNvSpPr/>
          <p:nvPr/>
        </p:nvSpPr>
        <p:spPr>
          <a:xfrm>
            <a:off x="6125478" y="3938843"/>
            <a:ext cx="2162884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0"/>
            <a:r>
              <a:rPr lang="ja-JP" sz="9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タスクに関するメモ/マイルストーン 00/00</a:t>
            </a:r>
          </a:p>
        </p:txBody>
      </p:sp>
      <p:sp>
        <p:nvSpPr>
          <p:cNvPr id="63" name="Diamond 62">
            <a:extLst>
              <a:ext uri="{FF2B5EF4-FFF2-40B4-BE49-F238E27FC236}">
                <a16:creationId xmlns:a16="http://schemas.microsoft.com/office/drawing/2014/main" id="{5A0CF200-CE34-7644-80A8-9E07FD12A596}"/>
              </a:ext>
            </a:extLst>
          </p:cNvPr>
          <p:cNvSpPr>
            <a:spLocks/>
          </p:cNvSpPr>
          <p:nvPr/>
        </p:nvSpPr>
        <p:spPr>
          <a:xfrm>
            <a:off x="8258178" y="4841844"/>
            <a:ext cx="182880" cy="182880"/>
          </a:xfrm>
          <a:prstGeom prst="diamond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D5E7CD4-C0CC-054E-9F6B-9F49ABBF44B6}"/>
              </a:ext>
            </a:extLst>
          </p:cNvPr>
          <p:cNvSpPr/>
          <p:nvPr/>
        </p:nvSpPr>
        <p:spPr>
          <a:xfrm>
            <a:off x="6124285" y="4794974"/>
            <a:ext cx="2162884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0"/>
            <a:r>
              <a:rPr lang="ja-JP" sz="9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タスクに関するメモ/マイルストーン 00/00</a:t>
            </a:r>
          </a:p>
        </p:txBody>
      </p:sp>
      <p:sp>
        <p:nvSpPr>
          <p:cNvPr id="65" name="Diamond 64">
            <a:extLst>
              <a:ext uri="{FF2B5EF4-FFF2-40B4-BE49-F238E27FC236}">
                <a16:creationId xmlns:a16="http://schemas.microsoft.com/office/drawing/2014/main" id="{07FE6D60-CDB8-A648-A05F-AF4C135F5046}"/>
              </a:ext>
            </a:extLst>
          </p:cNvPr>
          <p:cNvSpPr>
            <a:spLocks/>
          </p:cNvSpPr>
          <p:nvPr/>
        </p:nvSpPr>
        <p:spPr>
          <a:xfrm>
            <a:off x="8305539" y="1098220"/>
            <a:ext cx="182880" cy="182880"/>
          </a:xfrm>
          <a:prstGeom prst="diamond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19A5ED0-FBFB-404C-BC06-F20F1917649E}"/>
              </a:ext>
            </a:extLst>
          </p:cNvPr>
          <p:cNvSpPr/>
          <p:nvPr/>
        </p:nvSpPr>
        <p:spPr>
          <a:xfrm>
            <a:off x="6171646" y="1051350"/>
            <a:ext cx="2162884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0"/>
            <a:r>
              <a:rPr lang="ja-JP" sz="9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タスクに関するメモ/マイルストーン 00/00</a:t>
            </a:r>
          </a:p>
        </p:txBody>
      </p:sp>
      <p:sp>
        <p:nvSpPr>
          <p:cNvPr id="68" name="Diamond 67">
            <a:extLst>
              <a:ext uri="{FF2B5EF4-FFF2-40B4-BE49-F238E27FC236}">
                <a16:creationId xmlns:a16="http://schemas.microsoft.com/office/drawing/2014/main" id="{45CB28AE-2021-F747-A724-2CA066B40D4C}"/>
              </a:ext>
            </a:extLst>
          </p:cNvPr>
          <p:cNvSpPr>
            <a:spLocks/>
          </p:cNvSpPr>
          <p:nvPr/>
        </p:nvSpPr>
        <p:spPr>
          <a:xfrm>
            <a:off x="8304346" y="1954351"/>
            <a:ext cx="182880" cy="182880"/>
          </a:xfrm>
          <a:prstGeom prst="diamond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7506F7D-F273-774E-B3D7-9C97944C487A}"/>
              </a:ext>
            </a:extLst>
          </p:cNvPr>
          <p:cNvSpPr/>
          <p:nvPr/>
        </p:nvSpPr>
        <p:spPr>
          <a:xfrm>
            <a:off x="6170453" y="1907481"/>
            <a:ext cx="2162884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0"/>
            <a:r>
              <a:rPr lang="ja-JP" sz="9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タスクに関するメモ/マイルストーン 00/00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5998BC-6FA9-570D-2BFB-DDC2726C1B61}"/>
              </a:ext>
            </a:extLst>
          </p:cNvPr>
          <p:cNvSpPr txBox="1"/>
          <p:nvPr/>
        </p:nvSpPr>
        <p:spPr>
          <a:xfrm>
            <a:off x="281941" y="36330"/>
            <a:ext cx="6053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3862242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2A08EE07-4D3C-C74D-AA27-8BAD402EB88E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72214739-7D95-4444-9FE6-D496832163FB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EB223-E166-A54F-887F-3F76EDC4E433}"/>
              </a:ext>
            </a:extLst>
          </p:cNvPr>
          <p:cNvSpPr txBox="1"/>
          <p:nvPr/>
        </p:nvSpPr>
        <p:spPr>
          <a:xfrm>
            <a:off x="4800046" y="6477000"/>
            <a:ext cx="683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ソフトウェア実装計画サンプル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7355569-728A-7144-B0C9-4D9511C7D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849033"/>
              </p:ext>
            </p:extLst>
          </p:nvPr>
        </p:nvGraphicFramePr>
        <p:xfrm>
          <a:off x="327121" y="516122"/>
          <a:ext cx="11573778" cy="5730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038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  <a:gridCol w="576197">
                  <a:extLst>
                    <a:ext uri="{9D8B030D-6E8A-4147-A177-3AD203B41FA5}">
                      <a16:colId xmlns:a16="http://schemas.microsoft.com/office/drawing/2014/main" val="4079889448"/>
                    </a:ext>
                  </a:extLst>
                </a:gridCol>
                <a:gridCol w="576197">
                  <a:extLst>
                    <a:ext uri="{9D8B030D-6E8A-4147-A177-3AD203B41FA5}">
                      <a16:colId xmlns:a16="http://schemas.microsoft.com/office/drawing/2014/main" val="1024581539"/>
                    </a:ext>
                  </a:extLst>
                </a:gridCol>
                <a:gridCol w="1290181">
                  <a:extLst>
                    <a:ext uri="{9D8B030D-6E8A-4147-A177-3AD203B41FA5}">
                      <a16:colId xmlns:a16="http://schemas.microsoft.com/office/drawing/2014/main" val="1817390762"/>
                    </a:ext>
                  </a:extLst>
                </a:gridCol>
                <a:gridCol w="5383291">
                  <a:extLst>
                    <a:ext uri="{9D8B030D-6E8A-4147-A177-3AD203B41FA5}">
                      <a16:colId xmlns:a16="http://schemas.microsoft.com/office/drawing/2014/main" val="745651107"/>
                    </a:ext>
                  </a:extLst>
                </a:gridCol>
                <a:gridCol w="1832874">
                  <a:extLst>
                    <a:ext uri="{9D8B030D-6E8A-4147-A177-3AD203B41FA5}">
                      <a16:colId xmlns:a16="http://schemas.microsoft.com/office/drawing/2014/main" val="3839570682"/>
                    </a:ext>
                  </a:extLst>
                </a:gridCol>
              </a:tblGrid>
              <a:tr h="228515">
                <a:tc>
                  <a:txBody>
                    <a:bodyPr/>
                    <a:lstStyle/>
                    <a:p>
                      <a:pPr rtl="0"/>
                      <a:r>
                        <a:rPr lang="ja-JP" sz="9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プロジェクトおよびタスク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sz="9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開始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sz="9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終了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ja-JP" sz="9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所有者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ja-JP" sz="1200" b="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9 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ja-JP" sz="1200" b="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10 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611726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準備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8687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キックオフ ミーティングを設定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09/02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09/02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Brent W.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16345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目標に合意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09/03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09/07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Alexandra M.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02013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開始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37522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詳細な要件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09/07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09/09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June T.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141191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ja-JP" sz="10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ハードウェア要件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09/09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09/11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June T.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561401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最終リソース計画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09/11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09/15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Kirk C.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09273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人員配置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09/15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09/17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Paul F.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668724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開発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92616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技術要件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09/17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09/21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Harley S.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260576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DB 開発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09/21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09/23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Harley S.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46280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API 開発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09/23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09/25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June T.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69785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UI クライアント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09/25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09/29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Brent W.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984988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テスト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09/29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10/02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Kirk C.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128129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開発完了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10/02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10/05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June T.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39753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オペレーション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735880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ハードウェア構成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10/05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10/07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Lori G.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50733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システム テスト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10/07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10/09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Lori G.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912285"/>
                  </a:ext>
                </a:extLst>
              </a:tr>
              <a:tr h="289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サービス開始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10/09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0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10/09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15413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DADEC37-AD62-194B-8324-91DAEC6F3A34}"/>
              </a:ext>
            </a:extLst>
          </p:cNvPr>
          <p:cNvSpPr/>
          <p:nvPr/>
        </p:nvSpPr>
        <p:spPr>
          <a:xfrm>
            <a:off x="4800046" y="1083933"/>
            <a:ext cx="182880" cy="182880"/>
          </a:xfrm>
          <a:prstGeom prst="rect">
            <a:avLst/>
          </a:prstGeom>
          <a:solidFill>
            <a:srgbClr val="00B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120421-B160-AC44-999E-CFB0721F467F}"/>
              </a:ext>
            </a:extLst>
          </p:cNvPr>
          <p:cNvSpPr/>
          <p:nvPr/>
        </p:nvSpPr>
        <p:spPr>
          <a:xfrm>
            <a:off x="7170624" y="2822343"/>
            <a:ext cx="548640" cy="182880"/>
          </a:xfrm>
          <a:prstGeom prst="rect">
            <a:avLst/>
          </a:prstGeom>
          <a:solidFill>
            <a:srgbClr val="00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ja-JP" sz="9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20%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A04FFA-D9F8-5249-A153-D5EAF58B72FE}"/>
              </a:ext>
            </a:extLst>
          </p:cNvPr>
          <p:cNvSpPr/>
          <p:nvPr/>
        </p:nvSpPr>
        <p:spPr>
          <a:xfrm>
            <a:off x="6415594" y="2532608"/>
            <a:ext cx="927694" cy="182880"/>
          </a:xfrm>
          <a:prstGeom prst="rect">
            <a:avLst/>
          </a:prstGeom>
          <a:solidFill>
            <a:srgbClr val="51C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ja-JP" sz="9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70%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FE24B6B-A6AC-0A4E-A8D3-E4E3AAED67B1}"/>
              </a:ext>
            </a:extLst>
          </p:cNvPr>
          <p:cNvSpPr/>
          <p:nvPr/>
        </p:nvSpPr>
        <p:spPr>
          <a:xfrm>
            <a:off x="4986839" y="1373668"/>
            <a:ext cx="914400" cy="18288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ja-JP" sz="9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100%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DF46762-DE84-6D48-99D5-CB3DE0793AB2}"/>
              </a:ext>
            </a:extLst>
          </p:cNvPr>
          <p:cNvSpPr/>
          <p:nvPr/>
        </p:nvSpPr>
        <p:spPr>
          <a:xfrm>
            <a:off x="8614855" y="3981283"/>
            <a:ext cx="548640" cy="1828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C327E30-6FC2-774C-84E7-84122B7DDF00}"/>
              </a:ext>
            </a:extLst>
          </p:cNvPr>
          <p:cNvSpPr/>
          <p:nvPr/>
        </p:nvSpPr>
        <p:spPr>
          <a:xfrm>
            <a:off x="5699984" y="1953138"/>
            <a:ext cx="548640" cy="1828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ja-JP" sz="9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100%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6B6796C-A823-9B45-9C7B-E649DE201818}"/>
              </a:ext>
            </a:extLst>
          </p:cNvPr>
          <p:cNvSpPr/>
          <p:nvPr/>
        </p:nvSpPr>
        <p:spPr>
          <a:xfrm>
            <a:off x="6089344" y="2242873"/>
            <a:ext cx="548640" cy="182880"/>
          </a:xfrm>
          <a:prstGeom prst="rect">
            <a:avLst/>
          </a:prstGeom>
          <a:solidFill>
            <a:srgbClr val="51C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ja-JP" sz="9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70%</a:t>
            </a:r>
          </a:p>
        </p:txBody>
      </p:sp>
      <p:sp>
        <p:nvSpPr>
          <p:cNvPr id="47" name="Diamond 46">
            <a:extLst>
              <a:ext uri="{FF2B5EF4-FFF2-40B4-BE49-F238E27FC236}">
                <a16:creationId xmlns:a16="http://schemas.microsoft.com/office/drawing/2014/main" id="{099497A0-BE95-9946-9188-270533876201}"/>
              </a:ext>
            </a:extLst>
          </p:cNvPr>
          <p:cNvSpPr>
            <a:spLocks/>
          </p:cNvSpPr>
          <p:nvPr/>
        </p:nvSpPr>
        <p:spPr>
          <a:xfrm>
            <a:off x="4822906" y="1097905"/>
            <a:ext cx="137160" cy="137160"/>
          </a:xfrm>
          <a:prstGeom prst="diamond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3CF4442-3A25-A143-A9BF-AFB5201BA991}"/>
              </a:ext>
            </a:extLst>
          </p:cNvPr>
          <p:cNvSpPr/>
          <p:nvPr/>
        </p:nvSpPr>
        <p:spPr>
          <a:xfrm>
            <a:off x="8254866" y="3691548"/>
            <a:ext cx="548640" cy="1828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ABC308D-07B1-FD4A-BEED-28B4F3507B29}"/>
              </a:ext>
            </a:extLst>
          </p:cNvPr>
          <p:cNvSpPr/>
          <p:nvPr/>
        </p:nvSpPr>
        <p:spPr>
          <a:xfrm>
            <a:off x="7527851" y="3401813"/>
            <a:ext cx="914400" cy="1828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AE4F840-545A-1847-8EAE-616A7CE709A2}"/>
              </a:ext>
            </a:extLst>
          </p:cNvPr>
          <p:cNvSpPr/>
          <p:nvPr/>
        </p:nvSpPr>
        <p:spPr>
          <a:xfrm>
            <a:off x="11138970" y="5719700"/>
            <a:ext cx="548640" cy="1828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70384EF-B199-1743-A80E-61F40AE73E6E}"/>
              </a:ext>
            </a:extLst>
          </p:cNvPr>
          <p:cNvSpPr/>
          <p:nvPr/>
        </p:nvSpPr>
        <p:spPr>
          <a:xfrm>
            <a:off x="8974368" y="4271018"/>
            <a:ext cx="914400" cy="1828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0F4C726-C9AB-294E-90BA-AE1E96B6A59D}"/>
              </a:ext>
            </a:extLst>
          </p:cNvPr>
          <p:cNvSpPr/>
          <p:nvPr/>
        </p:nvSpPr>
        <p:spPr>
          <a:xfrm>
            <a:off x="10775572" y="5429958"/>
            <a:ext cx="548640" cy="1828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ED94480-4265-264B-AFF1-491F84833FFB}"/>
              </a:ext>
            </a:extLst>
          </p:cNvPr>
          <p:cNvSpPr/>
          <p:nvPr/>
        </p:nvSpPr>
        <p:spPr>
          <a:xfrm>
            <a:off x="10242845" y="4850488"/>
            <a:ext cx="731520" cy="182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00E212A-2CF7-8F47-B38A-AD77E6B84AA2}"/>
              </a:ext>
            </a:extLst>
          </p:cNvPr>
          <p:cNvSpPr/>
          <p:nvPr/>
        </p:nvSpPr>
        <p:spPr>
          <a:xfrm>
            <a:off x="9695046" y="4560753"/>
            <a:ext cx="731520" cy="1828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28332C4-6B7F-3B45-BC4F-CAAE0FD3C676}"/>
              </a:ext>
            </a:extLst>
          </p:cNvPr>
          <p:cNvSpPr/>
          <p:nvPr/>
        </p:nvSpPr>
        <p:spPr>
          <a:xfrm>
            <a:off x="11504730" y="5995510"/>
            <a:ext cx="182880" cy="182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8" name="Diamond 57">
            <a:extLst>
              <a:ext uri="{FF2B5EF4-FFF2-40B4-BE49-F238E27FC236}">
                <a16:creationId xmlns:a16="http://schemas.microsoft.com/office/drawing/2014/main" id="{46D0B767-26D2-374C-877A-24511D8F270A}"/>
              </a:ext>
            </a:extLst>
          </p:cNvPr>
          <p:cNvSpPr>
            <a:spLocks/>
          </p:cNvSpPr>
          <p:nvPr/>
        </p:nvSpPr>
        <p:spPr>
          <a:xfrm>
            <a:off x="8259371" y="3968295"/>
            <a:ext cx="182880" cy="182880"/>
          </a:xfrm>
          <a:prstGeom prst="diamond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89B3DFC-87BA-274E-81FE-D792C4A681F8}"/>
              </a:ext>
            </a:extLst>
          </p:cNvPr>
          <p:cNvCxnSpPr/>
          <p:nvPr/>
        </p:nvCxnSpPr>
        <p:spPr>
          <a:xfrm>
            <a:off x="4805787" y="885626"/>
            <a:ext cx="1098851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1DAEAD9-00F7-2147-91DF-DA0A5F091E7D}"/>
              </a:ext>
            </a:extLst>
          </p:cNvPr>
          <p:cNvCxnSpPr/>
          <p:nvPr/>
        </p:nvCxnSpPr>
        <p:spPr>
          <a:xfrm>
            <a:off x="5699197" y="1761564"/>
            <a:ext cx="201168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A57F997-52E4-544B-8717-0778C70FF4C3}"/>
              </a:ext>
            </a:extLst>
          </p:cNvPr>
          <p:cNvCxnSpPr/>
          <p:nvPr/>
        </p:nvCxnSpPr>
        <p:spPr>
          <a:xfrm>
            <a:off x="7524371" y="3211679"/>
            <a:ext cx="34290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D3B2717-BD2B-054D-B530-94B36320607F}"/>
              </a:ext>
            </a:extLst>
          </p:cNvPr>
          <p:cNvCxnSpPr/>
          <p:nvPr/>
        </p:nvCxnSpPr>
        <p:spPr>
          <a:xfrm>
            <a:off x="10774386" y="5249410"/>
            <a:ext cx="9144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30E72BF-A773-8C4C-8663-F1DA6677DB04}"/>
              </a:ext>
            </a:extLst>
          </p:cNvPr>
          <p:cNvGrpSpPr/>
          <p:nvPr/>
        </p:nvGrpSpPr>
        <p:grpSpPr>
          <a:xfrm>
            <a:off x="6545296" y="166684"/>
            <a:ext cx="548640" cy="6126480"/>
            <a:chOff x="5331873" y="127356"/>
            <a:chExt cx="548640" cy="612648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BBA4A75-A3AC-9B4F-9F97-B701E3ED88FB}"/>
                </a:ext>
              </a:extLst>
            </p:cNvPr>
            <p:cNvSpPr/>
            <p:nvPr/>
          </p:nvSpPr>
          <p:spPr>
            <a:xfrm>
              <a:off x="5331873" y="133873"/>
              <a:ext cx="548640" cy="22860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rgbClr val="FFC000"/>
                </a:gs>
                <a:gs pos="100000">
                  <a:srgbClr val="F0A622"/>
                </a:gs>
              </a:gsLst>
              <a:lin ang="0" scaled="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/>
              <a:r>
                <a:rPr lang="ja-JP" sz="800">
                  <a:solidFill>
                    <a:schemeClr val="tx1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今日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CCB5F64-028A-B847-A219-B62BF2CE4C34}"/>
                </a:ext>
              </a:extLst>
            </p:cNvPr>
            <p:cNvCxnSpPr/>
            <p:nvPr/>
          </p:nvCxnSpPr>
          <p:spPr>
            <a:xfrm>
              <a:off x="5331873" y="127356"/>
              <a:ext cx="0" cy="6126480"/>
            </a:xfrm>
            <a:prstGeom prst="line">
              <a:avLst/>
            </a:prstGeom>
            <a:ln w="28575">
              <a:solidFill>
                <a:schemeClr val="bg1"/>
              </a:solidFill>
              <a:prstDash val="sysDot"/>
            </a:ln>
            <a:effectLst>
              <a:outerShdw blurRad="38100" dist="12700" dir="8100000" algn="tr" rotWithShape="0">
                <a:schemeClr val="bg1">
                  <a:lumMod val="50000"/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127B7BAA-4638-534D-81E4-DAEA32B7847C}"/>
              </a:ext>
            </a:extLst>
          </p:cNvPr>
          <p:cNvSpPr/>
          <p:nvPr/>
        </p:nvSpPr>
        <p:spPr>
          <a:xfrm>
            <a:off x="6027420" y="3938843"/>
            <a:ext cx="2251774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0"/>
            <a:r>
              <a:rPr lang="ja-JP" sz="900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プロジェクト ステータス レポート 09/20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86DB2-009B-84EF-1C47-85E9488E8510}"/>
              </a:ext>
            </a:extLst>
          </p:cNvPr>
          <p:cNvSpPr txBox="1"/>
          <p:nvPr/>
        </p:nvSpPr>
        <p:spPr>
          <a:xfrm>
            <a:off x="281941" y="36330"/>
            <a:ext cx="6053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1036723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840378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がこの Web サイトに掲載している記事、テンプレート、または情報などは、あくまで参考としてご利用ください。Smartsheet は、情報の最新性および正確性の確保に努めますが、本 Web サイトまたは本 Web サイトに含まれる情報、記事、テンプレート、あるいは関連グラフィックに関する完全性、正確性、信頼性、適合性、または利用可能性について、明示または黙示のいかなる表明または保証も行いません。これらの情報に依拠して生じたいかなる結果についても Smartsheet は一切責任を負いませんので、各自の責任と判断のもとにご利用ください。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A8DFDD5-2A6F-4BFE-A6BA-717C795E194E}" vid="{AEA3C6E8-C54C-46AA-B1AD-CB01398813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IC-Software-Development-Timeline-Template_PowerPoint - SR edits</Template>
  <TotalTime>73</TotalTime>
  <Words>475</Words>
  <Application>Microsoft Office PowerPoint</Application>
  <PresentationFormat>宽屏</PresentationFormat>
  <Paragraphs>122</Paragraphs>
  <Slides>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0" baseType="lpstr">
      <vt:lpstr>MS PGothic</vt:lpstr>
      <vt:lpstr>Arial</vt:lpstr>
      <vt:lpstr>Calibri</vt:lpstr>
      <vt:lpstr>Calibri Light</vt:lpstr>
      <vt:lpstr>Century Gothic</vt:lpstr>
      <vt:lpstr>Тема Office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Alexandra Ragazhinskaya</dc:creator>
  <cp:lastModifiedBy>c060369</cp:lastModifiedBy>
  <cp:revision>4</cp:revision>
  <cp:lastPrinted>2020-08-31T22:23:58Z</cp:lastPrinted>
  <dcterms:created xsi:type="dcterms:W3CDTF">2020-10-13T17:43:59Z</dcterms:created>
  <dcterms:modified xsi:type="dcterms:W3CDTF">2024-11-12T10:35:12Z</dcterms:modified>
</cp:coreProperties>
</file>