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42" r:id="rId2"/>
    <p:sldId id="353" r:id="rId3"/>
    <p:sldId id="354" r:id="rId4"/>
    <p:sldId id="379" r:id="rId5"/>
    <p:sldId id="378" r:id="rId6"/>
    <p:sldId id="382" r:id="rId7"/>
    <p:sldId id="370" r:id="rId8"/>
    <p:sldId id="29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0F0"/>
    <a:srgbClr val="AF4BFA"/>
    <a:srgbClr val="FCF1C3"/>
    <a:srgbClr val="E9CF9C"/>
    <a:srgbClr val="F7F9FB"/>
    <a:srgbClr val="F9F9F9"/>
    <a:srgbClr val="FCF8E4"/>
    <a:srgbClr val="EAEEF3"/>
    <a:srgbClr val="E0EA88"/>
    <a:srgbClr val="D3E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04DC44-6755-4A29-A247-4D28F3EB211D}" v="10" dt="2024-01-21T19:22:27.5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63" d="100"/>
          <a:sy n="63" d="100"/>
        </p:scale>
        <p:origin x="102" y="106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B804DC44-6755-4A29-A247-4D28F3EB211D}"/>
    <pc:docChg chg="custSel modSld">
      <pc:chgData name="Bess Dunlevy" userId="dd4b9a8537dbe9d0" providerId="LiveId" clId="{B804DC44-6755-4A29-A247-4D28F3EB211D}" dt="2024-01-21T19:22:51.667" v="197" actId="207"/>
      <pc:docMkLst>
        <pc:docMk/>
      </pc:docMkLst>
      <pc:sldChg chg="addSp delSp modSp mod">
        <pc:chgData name="Bess Dunlevy" userId="dd4b9a8537dbe9d0" providerId="LiveId" clId="{B804DC44-6755-4A29-A247-4D28F3EB211D}" dt="2024-01-21T19:22:20.347" v="189" actId="1076"/>
        <pc:sldMkLst>
          <pc:docMk/>
          <pc:sldMk cId="1508588292" sldId="342"/>
        </pc:sldMkLst>
        <pc:spChg chg="mod">
          <ac:chgData name="Bess Dunlevy" userId="dd4b9a8537dbe9d0" providerId="LiveId" clId="{B804DC44-6755-4A29-A247-4D28F3EB211D}" dt="2024-01-21T19:13:48.415" v="101" actId="1076"/>
          <ac:spMkLst>
            <pc:docMk/>
            <pc:sldMk cId="1508588292" sldId="342"/>
            <ac:spMk id="10" creationId="{662306B7-C262-9D4B-991E-9A1C8157EF49}"/>
          </ac:spMkLst>
        </pc:spChg>
        <pc:spChg chg="mod">
          <ac:chgData name="Bess Dunlevy" userId="dd4b9a8537dbe9d0" providerId="LiveId" clId="{B804DC44-6755-4A29-A247-4D28F3EB211D}" dt="2024-01-21T19:13:45.559" v="100" actId="1076"/>
          <ac:spMkLst>
            <pc:docMk/>
            <pc:sldMk cId="1508588292" sldId="342"/>
            <ac:spMk id="11" creationId="{6F991F2C-F68C-FD42-9DBA-2F225A368536}"/>
          </ac:spMkLst>
        </pc:spChg>
        <pc:spChg chg="mod">
          <ac:chgData name="Bess Dunlevy" userId="dd4b9a8537dbe9d0" providerId="LiveId" clId="{B804DC44-6755-4A29-A247-4D28F3EB211D}" dt="2024-01-21T19:13:45.559" v="100" actId="1076"/>
          <ac:spMkLst>
            <pc:docMk/>
            <pc:sldMk cId="1508588292" sldId="342"/>
            <ac:spMk id="12" creationId="{825FCB8A-601C-344D-8AA2-77D53EB2826F}"/>
          </ac:spMkLst>
        </pc:spChg>
        <pc:spChg chg="mod">
          <ac:chgData name="Bess Dunlevy" userId="dd4b9a8537dbe9d0" providerId="LiveId" clId="{B804DC44-6755-4A29-A247-4D28F3EB211D}" dt="2024-01-21T19:14:04.849" v="132" actId="1076"/>
          <ac:spMkLst>
            <pc:docMk/>
            <pc:sldMk cId="1508588292" sldId="342"/>
            <ac:spMk id="13" creationId="{226E6ECB-CF92-3B4C-9578-D6C0F06A41C9}"/>
          </ac:spMkLst>
        </pc:spChg>
        <pc:spChg chg="mod">
          <ac:chgData name="Bess Dunlevy" userId="dd4b9a8537dbe9d0" providerId="LiveId" clId="{B804DC44-6755-4A29-A247-4D28F3EB211D}" dt="2024-01-21T19:13:11.242" v="57" actId="255"/>
          <ac:spMkLst>
            <pc:docMk/>
            <pc:sldMk cId="1508588292" sldId="342"/>
            <ac:spMk id="33" creationId="{143A449B-AAB7-994A-92CE-8F48E2CA7DF6}"/>
          </ac:spMkLst>
        </pc:spChg>
        <pc:spChg chg="mod">
          <ac:chgData name="Bess Dunlevy" userId="dd4b9a8537dbe9d0" providerId="LiveId" clId="{B804DC44-6755-4A29-A247-4D28F3EB211D}" dt="2024-01-21T19:14:37.250" v="143" actId="207"/>
          <ac:spMkLst>
            <pc:docMk/>
            <pc:sldMk cId="1508588292" sldId="342"/>
            <ac:spMk id="35" creationId="{E65CF26C-52F9-344A-ACC9-09D07DE0977D}"/>
          </ac:spMkLst>
        </pc:spChg>
        <pc:spChg chg="mod">
          <ac:chgData name="Bess Dunlevy" userId="dd4b9a8537dbe9d0" providerId="LiveId" clId="{B804DC44-6755-4A29-A247-4D28F3EB211D}" dt="2024-01-21T19:13:41.725" v="99" actId="20577"/>
          <ac:spMkLst>
            <pc:docMk/>
            <pc:sldMk cId="1508588292" sldId="342"/>
            <ac:spMk id="36" creationId="{C7DC0BFC-32CE-0544-BDE7-E4E8CD4C8E4D}"/>
          </ac:spMkLst>
        </pc:spChg>
        <pc:picChg chg="add mod ord">
          <ac:chgData name="Bess Dunlevy" userId="dd4b9a8537dbe9d0" providerId="LiveId" clId="{B804DC44-6755-4A29-A247-4D28F3EB211D}" dt="2024-01-21T19:20:39.766" v="172" actId="167"/>
          <ac:picMkLst>
            <pc:docMk/>
            <pc:sldMk cId="1508588292" sldId="342"/>
            <ac:picMk id="2" creationId="{47E3CF60-1D11-6635-3DA4-A33EDBFC25D0}"/>
          </ac:picMkLst>
        </pc:picChg>
        <pc:picChg chg="del">
          <ac:chgData name="Bess Dunlevy" userId="dd4b9a8537dbe9d0" providerId="LiveId" clId="{B804DC44-6755-4A29-A247-4D28F3EB211D}" dt="2024-01-21T19:20:26.771" v="170" actId="478"/>
          <ac:picMkLst>
            <pc:docMk/>
            <pc:sldMk cId="1508588292" sldId="342"/>
            <ac:picMk id="3" creationId="{1AE65A14-F267-A448-B5E0-4329D1561F45}"/>
          </ac:picMkLst>
        </pc:picChg>
        <pc:picChg chg="add mod">
          <ac:chgData name="Bess Dunlevy" userId="dd4b9a8537dbe9d0" providerId="LiveId" clId="{B804DC44-6755-4A29-A247-4D28F3EB211D}" dt="2024-01-21T19:22:20.347" v="189" actId="1076"/>
          <ac:picMkLst>
            <pc:docMk/>
            <pc:sldMk cId="1508588292" sldId="342"/>
            <ac:picMk id="6" creationId="{E138BD44-E96C-AD46-B14A-40942F94F944}"/>
          </ac:picMkLst>
        </pc:picChg>
      </pc:sldChg>
      <pc:sldChg chg="addSp delSp modSp mod">
        <pc:chgData name="Bess Dunlevy" userId="dd4b9a8537dbe9d0" providerId="LiveId" clId="{B804DC44-6755-4A29-A247-4D28F3EB211D}" dt="2024-01-21T19:22:27.598" v="191"/>
        <pc:sldMkLst>
          <pc:docMk/>
          <pc:sldMk cId="1179924037" sldId="353"/>
        </pc:sldMkLst>
        <pc:spChg chg="mod">
          <ac:chgData name="Bess Dunlevy" userId="dd4b9a8537dbe9d0" providerId="LiveId" clId="{B804DC44-6755-4A29-A247-4D28F3EB211D}" dt="2024-01-21T19:14:40.438" v="144" actId="207"/>
          <ac:spMkLst>
            <pc:docMk/>
            <pc:sldMk cId="1179924037" sldId="353"/>
            <ac:spMk id="6" creationId="{8A162E46-AFAD-E846-BF5C-F20FF11EA0EF}"/>
          </ac:spMkLst>
        </pc:spChg>
        <pc:spChg chg="mod">
          <ac:chgData name="Bess Dunlevy" userId="dd4b9a8537dbe9d0" providerId="LiveId" clId="{B804DC44-6755-4A29-A247-4D28F3EB211D}" dt="2024-01-21T19:14:29.025" v="141" actId="20577"/>
          <ac:spMkLst>
            <pc:docMk/>
            <pc:sldMk cId="1179924037" sldId="353"/>
            <ac:spMk id="9" creationId="{CB9D49A6-86F7-B744-828A-D7C1D9D15D8C}"/>
          </ac:spMkLst>
        </pc:spChg>
        <pc:spChg chg="mod">
          <ac:chgData name="Bess Dunlevy" userId="dd4b9a8537dbe9d0" providerId="LiveId" clId="{B804DC44-6755-4A29-A247-4D28F3EB211D}" dt="2024-01-21T19:14:13.243" v="134" actId="207"/>
          <ac:spMkLst>
            <pc:docMk/>
            <pc:sldMk cId="1179924037" sldId="353"/>
            <ac:spMk id="44" creationId="{FD3A13C4-E78F-724D-BF30-9B4138762961}"/>
          </ac:spMkLst>
        </pc:spChg>
        <pc:spChg chg="mod">
          <ac:chgData name="Bess Dunlevy" userId="dd4b9a8537dbe9d0" providerId="LiveId" clId="{B804DC44-6755-4A29-A247-4D28F3EB211D}" dt="2024-01-21T19:14:15.099" v="135" actId="207"/>
          <ac:spMkLst>
            <pc:docMk/>
            <pc:sldMk cId="1179924037" sldId="353"/>
            <ac:spMk id="45" creationId="{160EF463-7BA4-C140-B281-29D544D6376D}"/>
          </ac:spMkLst>
        </pc:spChg>
        <pc:spChg chg="mod">
          <ac:chgData name="Bess Dunlevy" userId="dd4b9a8537dbe9d0" providerId="LiveId" clId="{B804DC44-6755-4A29-A247-4D28F3EB211D}" dt="2024-01-21T19:14:11.521" v="133" actId="207"/>
          <ac:spMkLst>
            <pc:docMk/>
            <pc:sldMk cId="1179924037" sldId="353"/>
            <ac:spMk id="46" creationId="{92054AB8-EBC5-1047-AD46-31E6D065CA45}"/>
          </ac:spMkLst>
        </pc:spChg>
        <pc:spChg chg="mod">
          <ac:chgData name="Bess Dunlevy" userId="dd4b9a8537dbe9d0" providerId="LiveId" clId="{B804DC44-6755-4A29-A247-4D28F3EB211D}" dt="2024-01-21T19:14:19.036" v="137" actId="207"/>
          <ac:spMkLst>
            <pc:docMk/>
            <pc:sldMk cId="1179924037" sldId="353"/>
            <ac:spMk id="55" creationId="{86746B7D-B52D-4941-A37D-E63B673D5DEE}"/>
          </ac:spMkLst>
        </pc:spChg>
        <pc:spChg chg="mod">
          <ac:chgData name="Bess Dunlevy" userId="dd4b9a8537dbe9d0" providerId="LiveId" clId="{B804DC44-6755-4A29-A247-4D28F3EB211D}" dt="2024-01-21T19:14:17.162" v="136" actId="207"/>
          <ac:spMkLst>
            <pc:docMk/>
            <pc:sldMk cId="1179924037" sldId="353"/>
            <ac:spMk id="64" creationId="{D29DD01A-13BF-744A-9B64-9D86AC88EDDE}"/>
          </ac:spMkLst>
        </pc:spChg>
        <pc:picChg chg="add mod">
          <ac:chgData name="Bess Dunlevy" userId="dd4b9a8537dbe9d0" providerId="LiveId" clId="{B804DC44-6755-4A29-A247-4D28F3EB211D}" dt="2024-01-21T19:22:27.598" v="191"/>
          <ac:picMkLst>
            <pc:docMk/>
            <pc:sldMk cId="1179924037" sldId="353"/>
            <ac:picMk id="2" creationId="{9FA788B3-C6F5-87EF-D409-F3B512222832}"/>
          </ac:picMkLst>
        </pc:picChg>
        <pc:picChg chg="del">
          <ac:chgData name="Bess Dunlevy" userId="dd4b9a8537dbe9d0" providerId="LiveId" clId="{B804DC44-6755-4A29-A247-4D28F3EB211D}" dt="2024-01-21T19:22:24.476" v="190" actId="478"/>
          <ac:picMkLst>
            <pc:docMk/>
            <pc:sldMk cId="1179924037" sldId="353"/>
            <ac:picMk id="70" creationId="{219503DE-DA47-8548-A6B3-EDAA57B7A890}"/>
          </ac:picMkLst>
        </pc:picChg>
      </pc:sldChg>
      <pc:sldChg chg="modSp mod">
        <pc:chgData name="Bess Dunlevy" userId="dd4b9a8537dbe9d0" providerId="LiveId" clId="{B804DC44-6755-4A29-A247-4D28F3EB211D}" dt="2024-01-21T19:18:46.722" v="160" actId="113"/>
        <pc:sldMkLst>
          <pc:docMk/>
          <pc:sldMk cId="3634812223" sldId="354"/>
        </pc:sldMkLst>
        <pc:spChg chg="mod">
          <ac:chgData name="Bess Dunlevy" userId="dd4b9a8537dbe9d0" providerId="LiveId" clId="{B804DC44-6755-4A29-A247-4D28F3EB211D}" dt="2024-01-21T19:17:53.774" v="148" actId="207"/>
          <ac:spMkLst>
            <pc:docMk/>
            <pc:sldMk cId="3634812223" sldId="354"/>
            <ac:spMk id="6" creationId="{8A162E46-AFAD-E846-BF5C-F20FF11EA0EF}"/>
          </ac:spMkLst>
        </pc:spChg>
        <pc:graphicFrameChg chg="modGraphic">
          <ac:chgData name="Bess Dunlevy" userId="dd4b9a8537dbe9d0" providerId="LiveId" clId="{B804DC44-6755-4A29-A247-4D28F3EB211D}" dt="2024-01-21T19:18:46.722" v="160" actId="113"/>
          <ac:graphicFrameMkLst>
            <pc:docMk/>
            <pc:sldMk cId="3634812223" sldId="354"/>
            <ac:graphicFrameMk id="2" creationId="{F7B7CF76-70E0-4D11-89DB-86A687FB5409}"/>
          </ac:graphicFrameMkLst>
        </pc:graphicFrameChg>
      </pc:sldChg>
      <pc:sldChg chg="modSp mod">
        <pc:chgData name="Bess Dunlevy" userId="dd4b9a8537dbe9d0" providerId="LiveId" clId="{B804DC44-6755-4A29-A247-4D28F3EB211D}" dt="2024-01-21T19:22:51.667" v="197" actId="207"/>
        <pc:sldMkLst>
          <pc:docMk/>
          <pc:sldMk cId="57605566" sldId="370"/>
        </pc:sldMkLst>
        <pc:spChg chg="mod">
          <ac:chgData name="Bess Dunlevy" userId="dd4b9a8537dbe9d0" providerId="LiveId" clId="{B804DC44-6755-4A29-A247-4D28F3EB211D}" dt="2024-01-21T19:18:07.357" v="152" actId="207"/>
          <ac:spMkLst>
            <pc:docMk/>
            <pc:sldMk cId="57605566" sldId="370"/>
            <ac:spMk id="40" creationId="{CEEE06DA-2C33-C84F-940E-6D7DB4C078CD}"/>
          </ac:spMkLst>
        </pc:spChg>
        <pc:graphicFrameChg chg="modGraphic">
          <ac:chgData name="Bess Dunlevy" userId="dd4b9a8537dbe9d0" providerId="LiveId" clId="{B804DC44-6755-4A29-A247-4D28F3EB211D}" dt="2024-01-21T19:22:51.667" v="197" actId="207"/>
          <ac:graphicFrameMkLst>
            <pc:docMk/>
            <pc:sldMk cId="57605566" sldId="370"/>
            <ac:graphicFrameMk id="43" creationId="{E9FC4BA3-2785-4209-8765-A5C23CBD1532}"/>
          </ac:graphicFrameMkLst>
        </pc:graphicFrameChg>
      </pc:sldChg>
      <pc:sldChg chg="modSp mod">
        <pc:chgData name="Bess Dunlevy" userId="dd4b9a8537dbe9d0" providerId="LiveId" clId="{B804DC44-6755-4A29-A247-4D28F3EB211D}" dt="2024-01-21T19:19:14.914" v="165" actId="207"/>
        <pc:sldMkLst>
          <pc:docMk/>
          <pc:sldMk cId="2962643205" sldId="378"/>
        </pc:sldMkLst>
        <pc:spChg chg="mod">
          <ac:chgData name="Bess Dunlevy" userId="dd4b9a8537dbe9d0" providerId="LiveId" clId="{B804DC44-6755-4A29-A247-4D28F3EB211D}" dt="2024-01-21T19:18:00.789" v="150" actId="207"/>
          <ac:spMkLst>
            <pc:docMk/>
            <pc:sldMk cId="2962643205" sldId="378"/>
            <ac:spMk id="6" creationId="{8A162E46-AFAD-E846-BF5C-F20FF11EA0EF}"/>
          </ac:spMkLst>
        </pc:spChg>
        <pc:graphicFrameChg chg="modGraphic">
          <ac:chgData name="Bess Dunlevy" userId="dd4b9a8537dbe9d0" providerId="LiveId" clId="{B804DC44-6755-4A29-A247-4D28F3EB211D}" dt="2024-01-21T19:19:14.914" v="165" actId="207"/>
          <ac:graphicFrameMkLst>
            <pc:docMk/>
            <pc:sldMk cId="2962643205" sldId="378"/>
            <ac:graphicFrameMk id="11" creationId="{1AD0784A-2394-411D-936E-CB11E1B532E5}"/>
          </ac:graphicFrameMkLst>
        </pc:graphicFrameChg>
      </pc:sldChg>
      <pc:sldChg chg="modSp mod">
        <pc:chgData name="Bess Dunlevy" userId="dd4b9a8537dbe9d0" providerId="LiveId" clId="{B804DC44-6755-4A29-A247-4D28F3EB211D}" dt="2024-01-21T19:18:39.143" v="158" actId="255"/>
        <pc:sldMkLst>
          <pc:docMk/>
          <pc:sldMk cId="4204877435" sldId="379"/>
        </pc:sldMkLst>
        <pc:spChg chg="mod">
          <ac:chgData name="Bess Dunlevy" userId="dd4b9a8537dbe9d0" providerId="LiveId" clId="{B804DC44-6755-4A29-A247-4D28F3EB211D}" dt="2024-01-21T19:17:57.454" v="149" actId="207"/>
          <ac:spMkLst>
            <pc:docMk/>
            <pc:sldMk cId="4204877435" sldId="379"/>
            <ac:spMk id="6" creationId="{8A162E46-AFAD-E846-BF5C-F20FF11EA0EF}"/>
          </ac:spMkLst>
        </pc:spChg>
        <pc:graphicFrameChg chg="modGraphic">
          <ac:chgData name="Bess Dunlevy" userId="dd4b9a8537dbe9d0" providerId="LiveId" clId="{B804DC44-6755-4A29-A247-4D28F3EB211D}" dt="2024-01-21T19:18:39.143" v="158" actId="255"/>
          <ac:graphicFrameMkLst>
            <pc:docMk/>
            <pc:sldMk cId="4204877435" sldId="379"/>
            <ac:graphicFrameMk id="10" creationId="{B851A77E-78ED-4EE6-B4E6-9F551F89D8AA}"/>
          </ac:graphicFrameMkLst>
        </pc:graphicFrameChg>
      </pc:sldChg>
      <pc:sldChg chg="modSp mod">
        <pc:chgData name="Bess Dunlevy" userId="dd4b9a8537dbe9d0" providerId="LiveId" clId="{B804DC44-6755-4A29-A247-4D28F3EB211D}" dt="2024-01-21T19:19:31.170" v="169" actId="255"/>
        <pc:sldMkLst>
          <pc:docMk/>
          <pc:sldMk cId="3261489383" sldId="382"/>
        </pc:sldMkLst>
        <pc:spChg chg="mod">
          <ac:chgData name="Bess Dunlevy" userId="dd4b9a8537dbe9d0" providerId="LiveId" clId="{B804DC44-6755-4A29-A247-4D28F3EB211D}" dt="2024-01-21T19:18:04.356" v="151" actId="207"/>
          <ac:spMkLst>
            <pc:docMk/>
            <pc:sldMk cId="3261489383" sldId="382"/>
            <ac:spMk id="6" creationId="{8A162E46-AFAD-E846-BF5C-F20FF11EA0EF}"/>
          </ac:spMkLst>
        </pc:spChg>
        <pc:graphicFrameChg chg="modGraphic">
          <ac:chgData name="Bess Dunlevy" userId="dd4b9a8537dbe9d0" providerId="LiveId" clId="{B804DC44-6755-4A29-A247-4D28F3EB211D}" dt="2024-01-21T19:19:31.170" v="169" actId="255"/>
          <ac:graphicFrameMkLst>
            <pc:docMk/>
            <pc:sldMk cId="3261489383" sldId="382"/>
            <ac:graphicFrameMk id="11" creationId="{C318BF43-F6DC-4591-9742-87DF066E7D9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altLang="ja-JP" smtClean="0"/>
              <a:t>11/12/2024</a:t>
            </a:fld>
            <a:endParaRPr lang="ja-JP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  <a:endParaRPr lang="ja-JP" altLang="en-US" dirty="0"/>
          </a:p>
          <a:p>
            <a:pPr lvl="2"/>
            <a:r>
              <a:rPr lang="en-US" altLang="ja-JP"/>
              <a:t>Third level</a:t>
            </a:r>
            <a:endParaRPr lang="ja-JP" altLang="en-US" dirty="0"/>
          </a:p>
          <a:p>
            <a:pPr lvl="3"/>
            <a:r>
              <a:rPr lang="en-US" altLang="ja-JP"/>
              <a:t>Fourth level</a:t>
            </a:r>
            <a:endParaRPr lang="ja-JP" altLang="en-US" dirty="0"/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11C10-233D-DA48-A5CB-9365BBABB6B4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8756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2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3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2908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4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2506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5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6413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6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2473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7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1589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8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/>
              <a:t>Образец</a:t>
            </a:r>
            <a:r>
              <a:rPr lang="ja-JP" altLang="en-US"/>
              <a:t> </a:t>
            </a:r>
            <a:r>
              <a:rPr lang="en-US" altLang="ja-JP"/>
              <a:t>заголовка</a:t>
            </a:r>
            <a:endParaRPr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/>
              <a:t>Образец</a:t>
            </a:r>
            <a:r>
              <a:rPr lang="ja-JP" altLang="en-US"/>
              <a:t> </a:t>
            </a:r>
            <a:r>
              <a:rPr lang="en-US" altLang="ja-JP"/>
              <a:t>текста</a:t>
            </a:r>
            <a:endParaRPr lang="ja-JP" altLang="en-US"/>
          </a:p>
          <a:p>
            <a:pPr lvl="1"/>
            <a:r>
              <a:rPr lang="en-US" altLang="ja-JP"/>
              <a:t>Второй уровень</a:t>
            </a:r>
            <a:endParaRPr lang="ja-JP" altLang="en-US" dirty="0"/>
          </a:p>
          <a:p>
            <a:pPr lvl="2"/>
            <a:r>
              <a:rPr lang="en-US" altLang="ja-JP"/>
              <a:t>Третий</a:t>
            </a:r>
            <a:r>
              <a:rPr lang="ja-JP" altLang="en-US"/>
              <a:t> </a:t>
            </a:r>
            <a:r>
              <a:rPr lang="en-US" altLang="ja-JP"/>
              <a:t>уровень</a:t>
            </a:r>
            <a:endParaRPr lang="ja-JP" altLang="en-US" dirty="0"/>
          </a:p>
          <a:p>
            <a:pPr lvl="3"/>
            <a:r>
              <a:rPr lang="en-US" altLang="ja-JP"/>
              <a:t>Четвертый</a:t>
            </a:r>
            <a:r>
              <a:rPr lang="ja-JP" altLang="en-US"/>
              <a:t> </a:t>
            </a:r>
            <a:r>
              <a:rPr lang="en-US" altLang="ja-JP"/>
              <a:t>уровень</a:t>
            </a:r>
            <a:endParaRPr lang="ja-JP" altLang="en-US" dirty="0"/>
          </a:p>
          <a:p>
            <a:pPr lvl="4"/>
            <a:r>
              <a:rPr lang="en-US" altLang="ja-JP"/>
              <a:t>Пятый</a:t>
            </a:r>
            <a:r>
              <a:rPr lang="ja-JP" altLang="en-US"/>
              <a:t> </a:t>
            </a:r>
            <a:r>
              <a:rPr lang="en-US" altLang="ja-JP"/>
              <a:t>уровень</a:t>
            </a:r>
            <a:endParaRPr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fld id="{7381E756-E947-FD4A-8A23-D2C983A1A8BD}" type="datetimeFigureOut">
              <a:rPr lang="en-US" altLang="ja-JP" smtClean="0"/>
              <a:pPr/>
              <a:t>11/12/2024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fld id="{2330669D-EC37-AA42-8CD3-B0788BD38FC6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jp.smartsheet.com/try-it?trp=78227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8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抽象的な白い幾何学テクスチャー">
            <a:extLst>
              <a:ext uri="{FF2B5EF4-FFF2-40B4-BE49-F238E27FC236}">
                <a16:creationId xmlns:a16="http://schemas.microsoft.com/office/drawing/2014/main" id="{47E3CF60-1D11-6635-3DA4-A33EDBFC2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23070" y="255512"/>
            <a:ext cx="2885882" cy="57398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253847"/>
            <a:ext cx="6950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PowerPoint 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形式の製品展開計画</a:t>
            </a:r>
            <a:b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テンプレート</a:t>
            </a: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altLang="en-US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製品展開計画プレゼンテーション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6E6ECB-CF92-3B4C-9578-D6C0F06A41C9}"/>
              </a:ext>
            </a:extLst>
          </p:cNvPr>
          <p:cNvSpPr txBox="1"/>
          <p:nvPr/>
        </p:nvSpPr>
        <p:spPr>
          <a:xfrm>
            <a:off x="229367" y="3024518"/>
            <a:ext cx="4711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PowerPoint </a:t>
            </a: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形式の製品展開計画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306B7-C262-9D4B-991E-9A1C8157EF49}"/>
              </a:ext>
            </a:extLst>
          </p:cNvPr>
          <p:cNvSpPr txBox="1"/>
          <p:nvPr/>
        </p:nvSpPr>
        <p:spPr>
          <a:xfrm>
            <a:off x="229367" y="3357228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altLang="en-US" sz="60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製品名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991F2C-F68C-FD42-9DBA-2F225A368536}"/>
              </a:ext>
            </a:extLst>
          </p:cNvPr>
          <p:cNvSpPr txBox="1"/>
          <p:nvPr/>
        </p:nvSpPr>
        <p:spPr>
          <a:xfrm>
            <a:off x="306462" y="533382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開始日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FCB8A-601C-344D-8AA2-77D53EB2826F}"/>
              </a:ext>
            </a:extLst>
          </p:cNvPr>
          <p:cNvSpPr txBox="1"/>
          <p:nvPr/>
        </p:nvSpPr>
        <p:spPr>
          <a:xfrm>
            <a:off x="306462" y="5595437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YY/MM/DD</a:t>
            </a:r>
          </a:p>
        </p:txBody>
      </p:sp>
      <p:pic>
        <p:nvPicPr>
          <p:cNvPr id="6" name="Picture 5" descr="鉛筆とクリップボード: 自動生成された説明">
            <a:extLst>
              <a:ext uri="{FF2B5EF4-FFF2-40B4-BE49-F238E27FC236}">
                <a16:creationId xmlns:a16="http://schemas.microsoft.com/office/drawing/2014/main" id="{E138BD44-E96C-AD46-B14A-40942F94F9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75" y="2076728"/>
            <a:ext cx="4347712" cy="3257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altLang="en-US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プロジェクト レポート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367748" y="6477000"/>
            <a:ext cx="1137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altLang="en-US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製品展開計画プレゼンテーション</a:t>
            </a:r>
            <a:r>
              <a:rPr lang="ja-JP" altLang="en-US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ja-JP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| </a:t>
            </a:r>
            <a:r>
              <a:rPr lang="ja-JP" altLang="en-US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目次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目次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228105-4E93-5547-9BEF-E95CD9F56261}"/>
              </a:ext>
            </a:extLst>
          </p:cNvPr>
          <p:cNvSpPr txBox="1"/>
          <p:nvPr/>
        </p:nvSpPr>
        <p:spPr>
          <a:xfrm>
            <a:off x="936088" y="1390757"/>
            <a:ext cx="1447832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ja-JP" altLang="en-US" dirty="0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計画フェーズ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4ED905-7DF4-7E45-815D-8A6F50BD2A35}"/>
              </a:ext>
            </a:extLst>
          </p:cNvPr>
          <p:cNvSpPr txBox="1"/>
          <p:nvPr/>
        </p:nvSpPr>
        <p:spPr>
          <a:xfrm>
            <a:off x="936088" y="2779833"/>
            <a:ext cx="3070224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ja-JP" altLang="en-US" dirty="0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セールス ツール</a:t>
            </a:r>
          </a:p>
        </p:txBody>
      </p:sp>
      <p:sp>
        <p:nvSpPr>
          <p:cNvPr id="44" name="TextBox 43">
            <a:hlinkClick r:id="rId3" action="ppaction://hlinksldjump"/>
            <a:extLst>
              <a:ext uri="{FF2B5EF4-FFF2-40B4-BE49-F238E27FC236}">
                <a16:creationId xmlns:a16="http://schemas.microsoft.com/office/drawing/2014/main" id="{FD3A13C4-E78F-724D-BF30-9B4138762961}"/>
              </a:ext>
            </a:extLst>
          </p:cNvPr>
          <p:cNvSpPr txBox="1"/>
          <p:nvPr/>
        </p:nvSpPr>
        <p:spPr>
          <a:xfrm>
            <a:off x="304279" y="232739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n-US" altLang="ja-JP" sz="4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2</a:t>
            </a:r>
          </a:p>
        </p:txBody>
      </p:sp>
      <p:sp>
        <p:nvSpPr>
          <p:cNvPr id="45" name="TextBox 44">
            <a:hlinkClick r:id="rId4" action="ppaction://hlinksldjump"/>
            <a:extLst>
              <a:ext uri="{FF2B5EF4-FFF2-40B4-BE49-F238E27FC236}">
                <a16:creationId xmlns:a16="http://schemas.microsoft.com/office/drawing/2014/main" id="{160EF463-7BA4-C140-B281-29D544D6376D}"/>
              </a:ext>
            </a:extLst>
          </p:cNvPr>
          <p:cNvSpPr txBox="1"/>
          <p:nvPr/>
        </p:nvSpPr>
        <p:spPr>
          <a:xfrm>
            <a:off x="304278" y="3663164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n-US" altLang="ja-JP" sz="4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3</a:t>
            </a:r>
          </a:p>
        </p:txBody>
      </p:sp>
      <p:sp>
        <p:nvSpPr>
          <p:cNvPr id="46" name="TextBox 45">
            <a:hlinkClick r:id="rId5" action="ppaction://hlinksldjump"/>
            <a:extLst>
              <a:ext uri="{FF2B5EF4-FFF2-40B4-BE49-F238E27FC236}">
                <a16:creationId xmlns:a16="http://schemas.microsoft.com/office/drawing/2014/main" id="{92054AB8-EBC5-1047-AD46-31E6D065CA45}"/>
              </a:ext>
            </a:extLst>
          </p:cNvPr>
          <p:cNvSpPr txBox="1"/>
          <p:nvPr/>
        </p:nvSpPr>
        <p:spPr>
          <a:xfrm>
            <a:off x="304278" y="96833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n-US" altLang="ja-JP" sz="4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48BEE3-A974-DC4E-9E9C-1EE7CFD5EF06}"/>
              </a:ext>
            </a:extLst>
          </p:cNvPr>
          <p:cNvSpPr txBox="1"/>
          <p:nvPr/>
        </p:nvSpPr>
        <p:spPr>
          <a:xfrm>
            <a:off x="936088" y="4097511"/>
            <a:ext cx="2502851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ja-JP" altLang="en-US" dirty="0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製品マーケティング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E0CE3B-1B24-344F-9D20-0D3E26721F3A}"/>
              </a:ext>
            </a:extLst>
          </p:cNvPr>
          <p:cNvSpPr txBox="1"/>
          <p:nvPr/>
        </p:nvSpPr>
        <p:spPr>
          <a:xfrm>
            <a:off x="5013485" y="2769442"/>
            <a:ext cx="274139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ja-JP" altLang="en-US" dirty="0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製品リリース</a:t>
            </a:r>
          </a:p>
        </p:txBody>
      </p:sp>
      <p:sp>
        <p:nvSpPr>
          <p:cNvPr id="55" name="TextBox 54">
            <a:hlinkClick r:id="rId3" action="ppaction://hlinksldjump"/>
            <a:extLst>
              <a:ext uri="{FF2B5EF4-FFF2-40B4-BE49-F238E27FC236}">
                <a16:creationId xmlns:a16="http://schemas.microsoft.com/office/drawing/2014/main" id="{86746B7D-B52D-4941-A37D-E63B673D5DEE}"/>
              </a:ext>
            </a:extLst>
          </p:cNvPr>
          <p:cNvSpPr txBox="1"/>
          <p:nvPr/>
        </p:nvSpPr>
        <p:spPr>
          <a:xfrm>
            <a:off x="4381675" y="2346232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n-US" altLang="ja-JP" sz="4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5</a:t>
            </a:r>
          </a:p>
        </p:txBody>
      </p:sp>
      <p:sp>
        <p:nvSpPr>
          <p:cNvPr id="64" name="TextBox 63">
            <a:hlinkClick r:id="rId6" action="ppaction://hlinksldjump"/>
            <a:extLst>
              <a:ext uri="{FF2B5EF4-FFF2-40B4-BE49-F238E27FC236}">
                <a16:creationId xmlns:a16="http://schemas.microsoft.com/office/drawing/2014/main" id="{D29DD01A-13BF-744A-9B64-9D86AC88EDDE}"/>
              </a:ext>
            </a:extLst>
          </p:cNvPr>
          <p:cNvSpPr txBox="1"/>
          <p:nvPr/>
        </p:nvSpPr>
        <p:spPr>
          <a:xfrm>
            <a:off x="4381675" y="92294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en-US" altLang="ja-JP" sz="4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CAE84B5-A598-8941-B4AD-51887AC426D8}"/>
              </a:ext>
            </a:extLst>
          </p:cNvPr>
          <p:cNvSpPr txBox="1"/>
          <p:nvPr/>
        </p:nvSpPr>
        <p:spPr>
          <a:xfrm>
            <a:off x="5013485" y="1405259"/>
            <a:ext cx="274139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ja-JP" altLang="en-US" dirty="0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ソーシャル メディア</a:t>
            </a:r>
          </a:p>
        </p:txBody>
      </p:sp>
      <p:pic>
        <p:nvPicPr>
          <p:cNvPr id="2" name="Picture 1" descr="鉛筆とクリップボード: 自動生成された説明">
            <a:extLst>
              <a:ext uri="{FF2B5EF4-FFF2-40B4-BE49-F238E27FC236}">
                <a16:creationId xmlns:a16="http://schemas.microsoft.com/office/drawing/2014/main" id="{9FA788B3-C6F5-87EF-D409-F3B5122228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75" y="2076728"/>
            <a:ext cx="4347712" cy="3257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altLang="en-US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プロジェクト レポート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7" y="209758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1. 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計画フェーズ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altLang="en-US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計画フェーズ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B7CF76-70E0-4D11-89DB-86A687FB5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522067"/>
              </p:ext>
            </p:extLst>
          </p:nvPr>
        </p:nvGraphicFramePr>
        <p:xfrm>
          <a:off x="472965" y="748861"/>
          <a:ext cx="10976400" cy="500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2400">
                  <a:extLst>
                    <a:ext uri="{9D8B030D-6E8A-4147-A177-3AD203B41FA5}">
                      <a16:colId xmlns:a16="http://schemas.microsoft.com/office/drawing/2014/main" val="753917027"/>
                    </a:ext>
                  </a:extLst>
                </a:gridCol>
                <a:gridCol w="7142400">
                  <a:extLst>
                    <a:ext uri="{9D8B030D-6E8A-4147-A177-3AD203B41FA5}">
                      <a16:colId xmlns:a16="http://schemas.microsoft.com/office/drawing/2014/main" val="351388272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6328004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タスク名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説明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ステータス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175581"/>
                  </a:ext>
                </a:extLst>
              </a:tr>
              <a:tr h="908902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計画フェーズ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完了</a:t>
                      </a:r>
                    </a:p>
                  </a:txBody>
                  <a:tcPr marL="857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627573"/>
                  </a:ext>
                </a:extLst>
              </a:tr>
              <a:tr h="908902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市場の要件の定義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進行中</a:t>
                      </a:r>
                    </a:p>
                  </a:txBody>
                  <a:tcPr marL="857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90328"/>
                  </a:ext>
                </a:extLst>
              </a:tr>
              <a:tr h="908902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ビジネス ケース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保留中</a:t>
                      </a:r>
                    </a:p>
                  </a:txBody>
                  <a:tcPr marL="857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483173"/>
                  </a:ext>
                </a:extLst>
              </a:tr>
              <a:tr h="908902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立ち上げ計画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期日超過</a:t>
                      </a:r>
                    </a:p>
                  </a:txBody>
                  <a:tcPr marL="857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017626"/>
                  </a:ext>
                </a:extLst>
              </a:tr>
              <a:tr h="908902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ターゲット メトリック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要レビュー</a:t>
                      </a:r>
                    </a:p>
                  </a:txBody>
                  <a:tcPr marL="85725" marR="9525" marT="9525" marB="0" anchor="ctr">
                    <a:solidFill>
                      <a:srgbClr val="9C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0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812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altLang="en-US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プロジェクト レポート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altLang="en-US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セールス ツール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6CC5F3-78BF-4777-8F9A-ACEE9C2C91A7}"/>
              </a:ext>
            </a:extLst>
          </p:cNvPr>
          <p:cNvSpPr txBox="1"/>
          <p:nvPr/>
        </p:nvSpPr>
        <p:spPr>
          <a:xfrm>
            <a:off x="367747" y="209758"/>
            <a:ext cx="2643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2. 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セールス ツール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851A77E-78ED-4EE6-B4E6-9F551F89D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021641"/>
              </p:ext>
            </p:extLst>
          </p:nvPr>
        </p:nvGraphicFramePr>
        <p:xfrm>
          <a:off x="480848" y="748861"/>
          <a:ext cx="10974472" cy="5109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0472">
                  <a:extLst>
                    <a:ext uri="{9D8B030D-6E8A-4147-A177-3AD203B41FA5}">
                      <a16:colId xmlns:a16="http://schemas.microsoft.com/office/drawing/2014/main" val="753917027"/>
                    </a:ext>
                  </a:extLst>
                </a:gridCol>
                <a:gridCol w="7142400">
                  <a:extLst>
                    <a:ext uri="{9D8B030D-6E8A-4147-A177-3AD203B41FA5}">
                      <a16:colId xmlns:a16="http://schemas.microsoft.com/office/drawing/2014/main" val="351388272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6328004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タスク名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説明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ステータス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175581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セールス ツール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要レビュー</a:t>
                      </a:r>
                    </a:p>
                  </a:txBody>
                  <a:tcPr marL="85725" marR="9525" marT="9525" marB="0" anchor="ctr">
                    <a:solidFill>
                      <a:srgbClr val="9C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627573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潜在顧客レゼンテーション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進行中</a:t>
                      </a:r>
                    </a:p>
                  </a:txBody>
                  <a:tcPr marL="857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90328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デモ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保留中</a:t>
                      </a:r>
                    </a:p>
                  </a:txBody>
                  <a:tcPr marL="857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483173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競争における位置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期日超過</a:t>
                      </a:r>
                    </a:p>
                  </a:txBody>
                  <a:tcPr marL="857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017626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よくある質問シート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要レビュー</a:t>
                      </a:r>
                    </a:p>
                  </a:txBody>
                  <a:tcPr marL="85725" marR="9525" marT="9525" marB="0" anchor="ctr">
                    <a:solidFill>
                      <a:srgbClr val="9C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0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87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altLang="en-US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プロジェクト レポート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altLang="en-US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製品マーケティング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2ACF7-B14F-4572-9AAE-98FC79878837}"/>
              </a:ext>
            </a:extLst>
          </p:cNvPr>
          <p:cNvSpPr txBox="1"/>
          <p:nvPr/>
        </p:nvSpPr>
        <p:spPr>
          <a:xfrm>
            <a:off x="367747" y="209758"/>
            <a:ext cx="3029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3. 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製品マーケティング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AD0784A-2394-411D-936E-CB11E1B53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544768"/>
              </p:ext>
            </p:extLst>
          </p:nvPr>
        </p:nvGraphicFramePr>
        <p:xfrm>
          <a:off x="480848" y="748861"/>
          <a:ext cx="10972800" cy="54835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0472">
                  <a:extLst>
                    <a:ext uri="{9D8B030D-6E8A-4147-A177-3AD203B41FA5}">
                      <a16:colId xmlns:a16="http://schemas.microsoft.com/office/drawing/2014/main" val="753917027"/>
                    </a:ext>
                  </a:extLst>
                </a:gridCol>
                <a:gridCol w="7140728">
                  <a:extLst>
                    <a:ext uri="{9D8B030D-6E8A-4147-A177-3AD203B41FA5}">
                      <a16:colId xmlns:a16="http://schemas.microsoft.com/office/drawing/2014/main" val="351388272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6328004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タスク名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説明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ステータス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175581"/>
                  </a:ext>
                </a:extLst>
              </a:tr>
              <a:tr h="83772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製品マーケティング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要レビュー</a:t>
                      </a:r>
                    </a:p>
                  </a:txBody>
                  <a:tcPr marL="85725" marR="9525" marT="9525" marB="0" anchor="ctr">
                    <a:solidFill>
                      <a:srgbClr val="9C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627573"/>
                  </a:ext>
                </a:extLst>
              </a:tr>
              <a:tr h="83772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価格戦略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進行中</a:t>
                      </a:r>
                    </a:p>
                  </a:txBody>
                  <a:tcPr marL="857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90328"/>
                  </a:ext>
                </a:extLst>
              </a:tr>
              <a:tr h="83772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製品の位置付け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保留中</a:t>
                      </a:r>
                    </a:p>
                  </a:txBody>
                  <a:tcPr marL="857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483173"/>
                  </a:ext>
                </a:extLst>
              </a:tr>
              <a:tr h="83772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オーディエンスの定義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期日超過</a:t>
                      </a:r>
                    </a:p>
                  </a:txBody>
                  <a:tcPr marL="857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017626"/>
                  </a:ext>
                </a:extLst>
              </a:tr>
              <a:tr h="83772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コア メッセージ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要レビュー</a:t>
                      </a:r>
                    </a:p>
                  </a:txBody>
                  <a:tcPr marL="85725" marR="9525" marT="9525" marB="0" anchor="ctr">
                    <a:solidFill>
                      <a:srgbClr val="9C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0080"/>
                  </a:ext>
                </a:extLst>
              </a:tr>
              <a:tr h="83772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役員の承認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期日超過</a:t>
                      </a:r>
                    </a:p>
                  </a:txBody>
                  <a:tcPr marL="857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78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64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altLang="en-US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プロジェクト レポート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altLang="en-US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ソーシャル メディア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71D7CE-6D3D-48B1-ACB9-8B53CA3F0E1B}"/>
              </a:ext>
            </a:extLst>
          </p:cNvPr>
          <p:cNvSpPr txBox="1"/>
          <p:nvPr/>
        </p:nvSpPr>
        <p:spPr>
          <a:xfrm>
            <a:off x="367747" y="209758"/>
            <a:ext cx="2983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4. 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ソーシャル メディア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318BF43-F6DC-4591-9742-87DF066E7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642388"/>
              </p:ext>
            </p:extLst>
          </p:nvPr>
        </p:nvGraphicFramePr>
        <p:xfrm>
          <a:off x="480848" y="748861"/>
          <a:ext cx="10972800" cy="2318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0472">
                  <a:extLst>
                    <a:ext uri="{9D8B030D-6E8A-4147-A177-3AD203B41FA5}">
                      <a16:colId xmlns:a16="http://schemas.microsoft.com/office/drawing/2014/main" val="753917027"/>
                    </a:ext>
                  </a:extLst>
                </a:gridCol>
                <a:gridCol w="7140728">
                  <a:extLst>
                    <a:ext uri="{9D8B030D-6E8A-4147-A177-3AD203B41FA5}">
                      <a16:colId xmlns:a16="http://schemas.microsoft.com/office/drawing/2014/main" val="351388272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6328004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タスク名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説明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ステータス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175581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ソーシャル メディア戦略の定義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保留中</a:t>
                      </a:r>
                    </a:p>
                  </a:txBody>
                  <a:tcPr marL="857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627573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ソーシャル メディア投稿のスケジュール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進行中</a:t>
                      </a:r>
                    </a:p>
                  </a:txBody>
                  <a:tcPr marL="857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90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48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7">
            <a:extLst>
              <a:ext uri="{FF2B5EF4-FFF2-40B4-BE49-F238E27FC236}">
                <a16:creationId xmlns:a16="http://schemas.microsoft.com/office/drawing/2014/main" id="{C5C9822A-2673-EF4B-83F8-7225B1732D23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0" name="Parallelogram 39">
            <a:extLst>
              <a:ext uri="{FF2B5EF4-FFF2-40B4-BE49-F238E27FC236}">
                <a16:creationId xmlns:a16="http://schemas.microsoft.com/office/drawing/2014/main" id="{CEEE06DA-2C33-C84F-940E-6D7DB4C078C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1A0FB2-B8D0-CA42-B368-F7E708F385C5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altLang="en-US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製品リリース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07810B-0673-4E95-91B2-06B8BC60A615}"/>
              </a:ext>
            </a:extLst>
          </p:cNvPr>
          <p:cNvSpPr txBox="1"/>
          <p:nvPr/>
        </p:nvSpPr>
        <p:spPr>
          <a:xfrm>
            <a:off x="367747" y="209758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5. 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製品リリース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E9FC4BA3-2785-4209-8765-A5C23CBD1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594513"/>
              </p:ext>
            </p:extLst>
          </p:nvPr>
        </p:nvGraphicFramePr>
        <p:xfrm>
          <a:off x="472965" y="748861"/>
          <a:ext cx="10976400" cy="417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2400">
                  <a:extLst>
                    <a:ext uri="{9D8B030D-6E8A-4147-A177-3AD203B41FA5}">
                      <a16:colId xmlns:a16="http://schemas.microsoft.com/office/drawing/2014/main" val="753917027"/>
                    </a:ext>
                  </a:extLst>
                </a:gridCol>
                <a:gridCol w="7142400">
                  <a:extLst>
                    <a:ext uri="{9D8B030D-6E8A-4147-A177-3AD203B41FA5}">
                      <a16:colId xmlns:a16="http://schemas.microsoft.com/office/drawing/2014/main" val="351388272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6328004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タスク名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説明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ステータス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175581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アルファ リリース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進行中</a:t>
                      </a:r>
                    </a:p>
                  </a:txBody>
                  <a:tcPr marL="857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627573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ベータ リリース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進行中</a:t>
                      </a:r>
                    </a:p>
                  </a:txBody>
                  <a:tcPr marL="857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90328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V1 </a:t>
                      </a:r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一般提供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保留中</a:t>
                      </a:r>
                    </a:p>
                  </a:txBody>
                  <a:tcPr marL="857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483173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R2 </a:t>
                      </a:r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報道イベント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期日超過</a:t>
                      </a:r>
                    </a:p>
                  </a:txBody>
                  <a:tcPr marL="857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017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0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614487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がこの </a:t>
                      </a:r>
                      <a:r>
                        <a:rPr lang="en-US" altLang="ja-JP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サイトに掲載している記事、テンプレート、または情報などは、あくまで参考としてご利用ください。</a:t>
                      </a:r>
                      <a:r>
                        <a:rPr lang="en-US" altLang="ja-JP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は、情報の最新性および正確性の確保に努めますが、本 </a:t>
                      </a:r>
                      <a:r>
                        <a:rPr lang="en-US" altLang="ja-JP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サイトまたは本 </a:t>
                      </a:r>
                      <a:r>
                        <a:rPr lang="en-US" altLang="ja-JP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に含まれる情報、記事、テンプレート、あるいは関連グラフィックに関する完全性、正確性、信頼性、適合性、または利用可能性について、明示または黙示のいかなる表明または保証も行いません。これらの情報に依拠して生じたいかなる結果についても </a:t>
                      </a:r>
                      <a:r>
                        <a:rPr lang="en-US" altLang="ja-JP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は一切責任を負いませんので、各自の責任と判断のもとにご利用ください。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_IC-Product-Launch-PowerPoint-Checklist-Template_PowerPoint" id="{674D75A1-9A0C-E044-9F33-E32822C1186B}" vid="{9786E6DE-DAF2-5941-9DB0-AE13649301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IC-Product-Launch-PowerPoint-Checklist-Template_PowerPoint</Template>
  <TotalTime>96</TotalTime>
  <Words>518</Words>
  <Application>Microsoft Office PowerPoint</Application>
  <PresentationFormat>宽屏</PresentationFormat>
  <Paragraphs>103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c060369</cp:lastModifiedBy>
  <cp:revision>6</cp:revision>
  <dcterms:created xsi:type="dcterms:W3CDTF">2021-10-28T17:12:22Z</dcterms:created>
  <dcterms:modified xsi:type="dcterms:W3CDTF">2024-11-12T10:20:19Z</dcterms:modified>
</cp:coreProperties>
</file>