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42" r:id="rId2"/>
    <p:sldId id="399" r:id="rId3"/>
    <p:sldId id="353" r:id="rId4"/>
    <p:sldId id="406" r:id="rId5"/>
    <p:sldId id="367" r:id="rId6"/>
    <p:sldId id="400" r:id="rId7"/>
    <p:sldId id="401" r:id="rId8"/>
    <p:sldId id="402" r:id="rId9"/>
    <p:sldId id="403" r:id="rId10"/>
    <p:sldId id="404" r:id="rId11"/>
    <p:sldId id="405" r:id="rId12"/>
    <p:sldId id="375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F0F"/>
    <a:srgbClr val="FFE497"/>
    <a:srgbClr val="D63519"/>
    <a:srgbClr val="D6A3BB"/>
    <a:srgbClr val="A26C0B"/>
    <a:srgbClr val="B2760B"/>
    <a:srgbClr val="FFF5DE"/>
    <a:srgbClr val="FFF3BA"/>
    <a:srgbClr val="FFD36D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464A6-3F29-40E7-82AD-110C67504BB7}" v="6" dt="2024-01-21T16:04:39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6327"/>
  </p:normalViewPr>
  <p:slideViewPr>
    <p:cSldViewPr snapToGrid="0" snapToObjects="1">
      <p:cViewPr varScale="1">
        <p:scale>
          <a:sx n="63" d="100"/>
          <a:sy n="63" d="100"/>
        </p:scale>
        <p:origin x="102" y="10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D3464A6-3F29-40E7-82AD-110C67504BB7}"/>
    <pc:docChg chg="undo custSel modSld">
      <pc:chgData name="Bess Dunlevy" userId="dd4b9a8537dbe9d0" providerId="LiveId" clId="{ED3464A6-3F29-40E7-82AD-110C67504BB7}" dt="2024-01-21T16:17:56.738" v="220" actId="20577"/>
      <pc:docMkLst>
        <pc:docMk/>
      </pc:docMkLst>
      <pc:sldChg chg="addSp delSp modSp mod">
        <pc:chgData name="Bess Dunlevy" userId="dd4b9a8537dbe9d0" providerId="LiveId" clId="{ED3464A6-3F29-40E7-82AD-110C67504BB7}" dt="2024-01-21T15:48:26.052" v="162" actId="478"/>
        <pc:sldMkLst>
          <pc:docMk/>
          <pc:sldMk cId="1508588292" sldId="342"/>
        </pc:sldMkLst>
        <pc:spChg chg="mod">
          <ac:chgData name="Bess Dunlevy" userId="dd4b9a8537dbe9d0" providerId="LiveId" clId="{ED3464A6-3F29-40E7-82AD-110C67504BB7}" dt="2024-01-21T15:47:44.916" v="67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ED3464A6-3F29-40E7-82AD-110C67504BB7}" dt="2024-01-21T15:48:20.745" v="160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ED3464A6-3F29-40E7-82AD-110C67504BB7}" dt="2024-01-21T15:48:08.388" v="125" actId="20577"/>
          <ac:spMkLst>
            <pc:docMk/>
            <pc:sldMk cId="1508588292" sldId="342"/>
            <ac:spMk id="93" creationId="{4202D8FA-97A9-1F4C-B19E-615D761DF0CF}"/>
          </ac:spMkLst>
        </pc:spChg>
        <pc:picChg chg="add del">
          <ac:chgData name="Bess Dunlevy" userId="dd4b9a8537dbe9d0" providerId="LiveId" clId="{ED3464A6-3F29-40E7-82AD-110C67504BB7}" dt="2024-01-21T15:48:26.052" v="162" actId="478"/>
          <ac:picMkLst>
            <pc:docMk/>
            <pc:sldMk cId="1508588292" sldId="342"/>
            <ac:picMk id="11" creationId="{7C8B43FF-07FE-DC4E-93B9-3BDF41733F2A}"/>
          </ac:picMkLst>
        </pc:picChg>
      </pc:sldChg>
      <pc:sldChg chg="modSp mod">
        <pc:chgData name="Bess Dunlevy" userId="dd4b9a8537dbe9d0" providerId="LiveId" clId="{ED3464A6-3F29-40E7-82AD-110C67504BB7}" dt="2024-01-21T15:49:00.654" v="178" actId="20577"/>
        <pc:sldMkLst>
          <pc:docMk/>
          <pc:sldMk cId="1179924037" sldId="353"/>
        </pc:sldMkLst>
        <pc:spChg chg="mod">
          <ac:chgData name="Bess Dunlevy" userId="dd4b9a8537dbe9d0" providerId="LiveId" clId="{ED3464A6-3F29-40E7-82AD-110C67504BB7}" dt="2024-01-21T15:49:00.654" v="178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modSp mod">
        <pc:chgData name="Bess Dunlevy" userId="dd4b9a8537dbe9d0" providerId="LiveId" clId="{ED3464A6-3F29-40E7-82AD-110C67504BB7}" dt="2024-01-21T16:04:31.198" v="204" actId="1076"/>
        <pc:sldMkLst>
          <pc:docMk/>
          <pc:sldMk cId="3652727983" sldId="367"/>
        </pc:sldMkLst>
        <pc:picChg chg="mod modCrop">
          <ac:chgData name="Bess Dunlevy" userId="dd4b9a8537dbe9d0" providerId="LiveId" clId="{ED3464A6-3F29-40E7-82AD-110C67504BB7}" dt="2024-01-21T16:04:31.198" v="204" actId="1076"/>
          <ac:picMkLst>
            <pc:docMk/>
            <pc:sldMk cId="3652727983" sldId="367"/>
            <ac:picMk id="4" creationId="{0F443B3E-2A01-5487-8BD2-F1DAAA36F306}"/>
          </ac:picMkLst>
        </pc:picChg>
      </pc:sldChg>
      <pc:sldChg chg="modSp mod">
        <pc:chgData name="Bess Dunlevy" userId="dd4b9a8537dbe9d0" providerId="LiveId" clId="{ED3464A6-3F29-40E7-82AD-110C67504BB7}" dt="2024-01-21T15:48:49.002" v="172"/>
        <pc:sldMkLst>
          <pc:docMk/>
          <pc:sldMk cId="2728107442" sldId="399"/>
        </pc:sldMkLst>
        <pc:spChg chg="mod">
          <ac:chgData name="Bess Dunlevy" userId="dd4b9a8537dbe9d0" providerId="LiveId" clId="{ED3464A6-3F29-40E7-82AD-110C67504BB7}" dt="2024-01-21T15:48:36.658" v="171" actId="20577"/>
          <ac:spMkLst>
            <pc:docMk/>
            <pc:sldMk cId="2728107442" sldId="399"/>
            <ac:spMk id="12" creationId="{E6138981-03C3-494F-8F6E-EB790F07F244}"/>
          </ac:spMkLst>
        </pc:spChg>
        <pc:spChg chg="mod">
          <ac:chgData name="Bess Dunlevy" userId="dd4b9a8537dbe9d0" providerId="LiveId" clId="{ED3464A6-3F29-40E7-82AD-110C67504BB7}" dt="2024-01-21T15:48:49.002" v="172"/>
          <ac:spMkLst>
            <pc:docMk/>
            <pc:sldMk cId="2728107442" sldId="399"/>
            <ac:spMk id="36" creationId="{C7DC0BFC-32CE-0544-BDE7-E4E8CD4C8E4D}"/>
          </ac:spMkLst>
        </pc:spChg>
      </pc:sldChg>
      <pc:sldChg chg="modSp mod">
        <pc:chgData name="Bess Dunlevy" userId="dd4b9a8537dbe9d0" providerId="LiveId" clId="{ED3464A6-3F29-40E7-82AD-110C67504BB7}" dt="2024-01-21T16:17:56.738" v="220" actId="20577"/>
        <pc:sldMkLst>
          <pc:docMk/>
          <pc:sldMk cId="3568714013" sldId="401"/>
        </pc:sldMkLst>
        <pc:spChg chg="mod">
          <ac:chgData name="Bess Dunlevy" userId="dd4b9a8537dbe9d0" providerId="LiveId" clId="{ED3464A6-3F29-40E7-82AD-110C67504BB7}" dt="2024-01-21T16:17:56.738" v="220" actId="20577"/>
          <ac:spMkLst>
            <pc:docMk/>
            <pc:sldMk cId="3568714013" sldId="401"/>
            <ac:spMk id="9" creationId="{CB9D49A6-86F7-B744-828A-D7C1D9D15D8C}"/>
          </ac:spMkLst>
        </pc:spChg>
        <pc:picChg chg="mod modCrop">
          <ac:chgData name="Bess Dunlevy" userId="dd4b9a8537dbe9d0" providerId="LiveId" clId="{ED3464A6-3F29-40E7-82AD-110C67504BB7}" dt="2024-01-21T16:04:50.945" v="207" actId="14100"/>
          <ac:picMkLst>
            <pc:docMk/>
            <pc:sldMk cId="3568714013" sldId="401"/>
            <ac:picMk id="3" creationId="{E2645407-A4A5-75C9-7C77-21DA6679728A}"/>
          </ac:picMkLst>
        </pc:picChg>
      </pc:sldChg>
      <pc:sldChg chg="modSp mod">
        <pc:chgData name="Bess Dunlevy" userId="dd4b9a8537dbe9d0" providerId="LiveId" clId="{ED3464A6-3F29-40E7-82AD-110C67504BB7}" dt="2024-01-21T16:03:35.912" v="190" actId="14100"/>
        <pc:sldMkLst>
          <pc:docMk/>
          <pc:sldMk cId="2185714" sldId="406"/>
        </pc:sldMkLst>
        <pc:spChg chg="mod">
          <ac:chgData name="Bess Dunlevy" userId="dd4b9a8537dbe9d0" providerId="LiveId" clId="{ED3464A6-3F29-40E7-82AD-110C67504BB7}" dt="2024-01-21T15:49:14.698" v="182" actId="20577"/>
          <ac:spMkLst>
            <pc:docMk/>
            <pc:sldMk cId="2185714" sldId="406"/>
            <ac:spMk id="9" creationId="{CB9D49A6-86F7-B744-828A-D7C1D9D15D8C}"/>
          </ac:spMkLst>
        </pc:spChg>
        <pc:picChg chg="mod modCrop">
          <ac:chgData name="Bess Dunlevy" userId="dd4b9a8537dbe9d0" providerId="LiveId" clId="{ED3464A6-3F29-40E7-82AD-110C67504BB7}" dt="2024-01-21T16:03:15.558" v="185" actId="1076"/>
          <ac:picMkLst>
            <pc:docMk/>
            <pc:sldMk cId="2185714" sldId="406"/>
            <ac:picMk id="10" creationId="{48133CB9-DD37-865B-ED90-39377C3A77DE}"/>
          </ac:picMkLst>
        </pc:picChg>
        <pc:picChg chg="mod modCrop">
          <ac:chgData name="Bess Dunlevy" userId="dd4b9a8537dbe9d0" providerId="LiveId" clId="{ED3464A6-3F29-40E7-82AD-110C67504BB7}" dt="2024-01-21T16:03:35.912" v="190" actId="14100"/>
          <ac:picMkLst>
            <pc:docMk/>
            <pc:sldMk cId="2185714" sldId="406"/>
            <ac:picMk id="15" creationId="{9F307B1A-A1D5-FFBC-63AA-C6DFCBEEBB0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altLang="ja-JP" smtClean="0"/>
              <a:t>11/12/2024</a:t>
            </a:fld>
            <a:endParaRPr lang="ja-JP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  <a:endParaRPr lang="ja-JP" altLang="en-US" dirty="0"/>
          </a:p>
          <a:p>
            <a:pPr lvl="2"/>
            <a:r>
              <a:rPr lang="en-US" altLang="ja-JP"/>
              <a:t>Third level</a:t>
            </a:r>
            <a:endParaRPr lang="ja-JP" altLang="en-US" dirty="0"/>
          </a:p>
          <a:p>
            <a:pPr lvl="3"/>
            <a:r>
              <a:rPr lang="en-US" altLang="ja-JP"/>
              <a:t>Fourth level</a:t>
            </a:r>
            <a:endParaRPr lang="ja-JP" altLang="en-US" dirty="0"/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>
                <a:latin typeface="Calibri" panose="020F0502020204030204" pitchFamily="34" charset="0"/>
                <a:ea typeface="MS PGothic" panose="020B0600070205080204" pitchFamily="34" charset="-128"/>
              </a:rPr>
              <a:t>1</a:t>
            </a:fld>
            <a:endParaRPr 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973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10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2459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11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910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12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8484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13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>
                <a:latin typeface="Calibri" panose="020F0502020204030204" pitchFamily="34" charset="0"/>
                <a:ea typeface="MS PGothic" panose="020B0600070205080204" pitchFamily="34" charset="-128"/>
              </a:rPr>
              <a:t>2</a:t>
            </a:fld>
            <a:endParaRPr 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002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3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4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898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5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122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6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298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7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91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8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2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>
                <a:latin typeface="Calibri" panose="020F0502020204030204" pitchFamily="34" charset="0"/>
                <a:ea typeface="MS PGothic" panose="020B0600070205080204" pitchFamily="34" charset="-128"/>
              </a:rPr>
              <a:t>9</a:t>
            </a:fld>
            <a:endParaRPr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484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Образец</a:t>
            </a:r>
            <a:r>
              <a:rPr lang="ja-JP" altLang="en-US"/>
              <a:t> </a:t>
            </a:r>
            <a:r>
              <a:rPr lang="en-US" altLang="ja-JP"/>
              <a:t>заголовка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Образец</a:t>
            </a:r>
            <a:r>
              <a:rPr lang="ja-JP" altLang="en-US"/>
              <a:t> </a:t>
            </a:r>
            <a:r>
              <a:rPr lang="en-US" altLang="ja-JP"/>
              <a:t>текста</a:t>
            </a:r>
            <a:endParaRPr lang="ja-JP" altLang="en-US"/>
          </a:p>
          <a:p>
            <a:pPr lvl="1"/>
            <a:r>
              <a:rPr lang="en-US" altLang="ja-JP"/>
              <a:t>Второй уровень</a:t>
            </a:r>
            <a:endParaRPr lang="ja-JP" altLang="en-US" dirty="0"/>
          </a:p>
          <a:p>
            <a:pPr lvl="2"/>
            <a:r>
              <a:rPr lang="en-US" altLang="ja-JP"/>
              <a:t>Третий</a:t>
            </a:r>
            <a:r>
              <a:rPr lang="ja-JP" altLang="en-US"/>
              <a:t> </a:t>
            </a:r>
            <a:r>
              <a:rPr lang="en-US" altLang="ja-JP"/>
              <a:t>уровень</a:t>
            </a:r>
            <a:endParaRPr lang="ja-JP" altLang="en-US" dirty="0"/>
          </a:p>
          <a:p>
            <a:pPr lvl="3"/>
            <a:r>
              <a:rPr lang="en-US" altLang="ja-JP"/>
              <a:t>Четвертый</a:t>
            </a:r>
            <a:r>
              <a:rPr lang="ja-JP" altLang="en-US"/>
              <a:t> </a:t>
            </a:r>
            <a:r>
              <a:rPr lang="en-US" altLang="ja-JP"/>
              <a:t>уровень</a:t>
            </a:r>
            <a:endParaRPr lang="ja-JP" altLang="en-US" dirty="0"/>
          </a:p>
          <a:p>
            <a:pPr lvl="4"/>
            <a:r>
              <a:rPr lang="en-US" altLang="ja-JP"/>
              <a:t>Пятый</a:t>
            </a:r>
            <a:r>
              <a:rPr lang="ja-JP" altLang="en-US"/>
              <a:t> </a:t>
            </a:r>
            <a:r>
              <a:rPr lang="en-US" altLang="ja-JP"/>
              <a:t>уровень</a:t>
            </a:r>
            <a:endParaRPr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fld id="{7381E756-E947-FD4A-8A23-D2C983A1A8BD}" type="datetimeFigureOut">
              <a:rPr lang="en-US" altLang="ja-JP" smtClean="0"/>
              <a:pPr/>
              <a:t>11/12/2024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fld id="{2330669D-EC37-AA42-8CD3-B0788BD38FC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2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100412" y="317164"/>
            <a:ext cx="2714998" cy="540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786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</a:t>
            </a:r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形式のプロジェクト実行計画テンプレート サンプル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プロジェクト実行計画プレゼンテーション サンプル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2628781"/>
            <a:ext cx="6668203" cy="2342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</a:pPr>
            <a:r>
              <a:rPr lang="en-US" altLang="ja-JP" sz="2000" dirty="0">
                <a:latin typeface="Century Gothic" panose="020B0502020202020204" pitchFamily="34" charset="0"/>
                <a:ea typeface="MS PGothic" panose="020B0600070205080204" pitchFamily="34" charset="-128"/>
              </a:rPr>
              <a:t>Excel </a:t>
            </a:r>
            <a:r>
              <a:rPr lang="ja-JP" altLang="en-US" sz="2000" dirty="0">
                <a:latin typeface="Century Gothic" panose="020B0502020202020204" pitchFamily="34" charset="0"/>
                <a:ea typeface="MS PGothic" panose="020B0600070205080204" pitchFamily="34" charset="-128"/>
              </a:rPr>
              <a:t>でプロジェクト ダッシュボード テンプレートを使用し、プロジェクト実行計画のチャートとグラフに投入するデータを入力します。以下のスライドに各要素のスクリーンショットを配置して、プロジェクト実行計画プレゼンテーションを作成します。</a:t>
            </a:r>
          </a:p>
          <a:p>
            <a:pPr rtl="0">
              <a:lnSpc>
                <a:spcPct val="150000"/>
              </a:lnSpc>
            </a:pPr>
            <a:r>
              <a:rPr lang="ja-JP" altLang="en-US" sz="2000" dirty="0"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B43FF-07FE-DC4E-93B9-3BDF41733F2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071487" y="1922224"/>
            <a:ext cx="3567521" cy="43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</p:txBody>
      </p:sp>
      <p:pic>
        <p:nvPicPr>
          <p:cNvPr id="8" name="图片 7" descr="图表, 直方图&#10;&#10;描述已自动生成">
            <a:extLst>
              <a:ext uri="{FF2B5EF4-FFF2-40B4-BE49-F238E27FC236}">
                <a16:creationId xmlns:a16="http://schemas.microsoft.com/office/drawing/2014/main" id="{E857E262-2FE4-D84E-99FF-2A30FCC9B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59" y="2437343"/>
            <a:ext cx="7223761" cy="170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8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752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</p:txBody>
      </p:sp>
      <p:pic>
        <p:nvPicPr>
          <p:cNvPr id="8" name="图片 7" descr="图表, 条形图, 瀑布图&#10;&#10;描述已自动生成">
            <a:extLst>
              <a:ext uri="{FF2B5EF4-FFF2-40B4-BE49-F238E27FC236}">
                <a16:creationId xmlns:a16="http://schemas.microsoft.com/office/drawing/2014/main" id="{B7D6D87F-B0B0-20AB-A18E-4F7A5AF04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86" y="2421175"/>
            <a:ext cx="6994178" cy="210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48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単色塗りつぶしの完了マーク">
            <a:extLst>
              <a:ext uri="{FF2B5EF4-FFF2-40B4-BE49-F238E27FC236}">
                <a16:creationId xmlns:a16="http://schemas.microsoft.com/office/drawing/2014/main" id="{72956F95-6DA7-5146-9209-07B90796D5E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393723" y="3429000"/>
            <a:ext cx="3718055" cy="3718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484848"/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サマリー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121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8.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サマリー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F0FC30-93FE-C548-A8F1-3908088EEC39}"/>
              </a:ext>
            </a:extLst>
          </p:cNvPr>
          <p:cNvSpPr txBox="1"/>
          <p:nvPr/>
        </p:nvSpPr>
        <p:spPr>
          <a:xfrm>
            <a:off x="808892" y="1043354"/>
            <a:ext cx="865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dirty="0">
                <a:latin typeface="Century Gothic" panose="020B0502020202020204" pitchFamily="34" charset="0"/>
                <a:ea typeface="MS PGothic" panose="020B0600070205080204" pitchFamily="34" charset="-128"/>
              </a:rPr>
              <a:t>その他の重要な情報を記入します。</a:t>
            </a:r>
          </a:p>
        </p:txBody>
      </p:sp>
    </p:spTree>
    <p:extLst>
      <p:ext uri="{BB962C8B-B14F-4D97-AF65-F5344CB8AC3E}">
        <p14:creationId xmlns:p14="http://schemas.microsoft.com/office/powerpoint/2010/main" val="37004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6126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がこの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サイトに掲載している記事、テンプレート、または情報などは、あくまで参考としてご利用ください。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は、情報の最新性および正確性の確保に努めますが、本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サイトまたは本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プロジェクト実行計画プレゼンテーション サンプル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463396" y="3694059"/>
            <a:ext cx="677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4400" dirty="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ダッシュボード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B43FF-07FE-DC4E-93B9-3BDF41733F2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071487" y="1922224"/>
            <a:ext cx="3567521" cy="43131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138981-03C3-494F-8F6E-EB790F07F244}"/>
              </a:ext>
            </a:extLst>
          </p:cNvPr>
          <p:cNvSpPr txBox="1"/>
          <p:nvPr/>
        </p:nvSpPr>
        <p:spPr>
          <a:xfrm>
            <a:off x="463396" y="1714069"/>
            <a:ext cx="8138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アルファ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EF0A05-BAC1-918A-53D7-36EA2B44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717780"/>
              </p:ext>
            </p:extLst>
          </p:nvPr>
        </p:nvGraphicFramePr>
        <p:xfrm>
          <a:off x="552990" y="4701374"/>
          <a:ext cx="5967078" cy="1068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9026">
                  <a:extLst>
                    <a:ext uri="{9D8B030D-6E8A-4147-A177-3AD203B41FA5}">
                      <a16:colId xmlns:a16="http://schemas.microsoft.com/office/drawing/2014/main" val="308985738"/>
                    </a:ext>
                  </a:extLst>
                </a:gridCol>
                <a:gridCol w="1989026">
                  <a:extLst>
                    <a:ext uri="{9D8B030D-6E8A-4147-A177-3AD203B41FA5}">
                      <a16:colId xmlns:a16="http://schemas.microsoft.com/office/drawing/2014/main" val="2844705123"/>
                    </a:ext>
                  </a:extLst>
                </a:gridCol>
                <a:gridCol w="1989026">
                  <a:extLst>
                    <a:ext uri="{9D8B030D-6E8A-4147-A177-3AD203B41FA5}">
                      <a16:colId xmlns:a16="http://schemas.microsoft.com/office/drawing/2014/main" val="2942674131"/>
                    </a:ext>
                  </a:extLst>
                </a:gridCol>
              </a:tblGrid>
              <a:tr h="407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ステータス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2293"/>
                  </a:ext>
                </a:extLst>
              </a:tr>
              <a:tr h="6608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0000/00/00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u="none" strike="noStrike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1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0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プロジェクト実行計画プレゼンテーション サンプル</a:t>
            </a:r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| </a:t>
            </a:r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目次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893504" y="943687"/>
            <a:ext cx="4270894" cy="53517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ダッシュボードの概要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 タイムライン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サマリー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12F814-D179-264A-96E2-2790AF8762EE}"/>
              </a:ext>
            </a:extLst>
          </p:cNvPr>
          <p:cNvSpPr txBox="1"/>
          <p:nvPr/>
        </p:nvSpPr>
        <p:spPr>
          <a:xfrm>
            <a:off x="248478" y="980377"/>
            <a:ext cx="515816" cy="53517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400" dirty="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8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2D9CAD0-6D0F-CD41-AD4D-C7722330F1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2196549" y="6477000"/>
            <a:ext cx="955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ダッシュボードの概要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0EE65E-60C5-6EB3-9330-1E8C42B66765}"/>
              </a:ext>
            </a:extLst>
          </p:cNvPr>
          <p:cNvSpPr txBox="1"/>
          <p:nvPr/>
        </p:nvSpPr>
        <p:spPr>
          <a:xfrm>
            <a:off x="367748" y="248400"/>
            <a:ext cx="930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ダッシュボードの概要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42AA4F-C7C4-8F57-2A4A-0BE628479D1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98300" y="3317928"/>
            <a:ext cx="5054962" cy="248891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D425260-635E-88FD-C7A5-8A5BAC099975}"/>
              </a:ext>
            </a:extLst>
          </p:cNvPr>
          <p:cNvSpPr txBox="1"/>
          <p:nvPr/>
        </p:nvSpPr>
        <p:spPr>
          <a:xfrm>
            <a:off x="285496" y="112324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 タイムライン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EA4658-18D2-5CE3-4040-32EE5B851B21}"/>
              </a:ext>
            </a:extLst>
          </p:cNvPr>
          <p:cNvSpPr txBox="1"/>
          <p:nvPr/>
        </p:nvSpPr>
        <p:spPr>
          <a:xfrm>
            <a:off x="367748" y="3887131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413464-7DD7-521D-7C99-A7F71C6D31C8}"/>
              </a:ext>
            </a:extLst>
          </p:cNvPr>
          <p:cNvSpPr txBox="1"/>
          <p:nvPr/>
        </p:nvSpPr>
        <p:spPr>
          <a:xfrm>
            <a:off x="2024293" y="3855742"/>
            <a:ext cx="16932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 </a:t>
            </a:r>
            <a:r>
              <a:rPr lang="en-US" altLang="ja-JP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82D6FB-4643-D015-BF85-86CC9A46B3B8}"/>
              </a:ext>
            </a:extLst>
          </p:cNvPr>
          <p:cNvSpPr txBox="1"/>
          <p:nvPr/>
        </p:nvSpPr>
        <p:spPr>
          <a:xfrm>
            <a:off x="5006030" y="3912126"/>
            <a:ext cx="9486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509844-B464-8BFE-8A78-E54D358630D7}"/>
              </a:ext>
            </a:extLst>
          </p:cNvPr>
          <p:cNvSpPr txBox="1"/>
          <p:nvPr/>
        </p:nvSpPr>
        <p:spPr>
          <a:xfrm>
            <a:off x="4736570" y="5157759"/>
            <a:ext cx="16449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179380F-A251-8FFF-30A7-F01F203B29D3}"/>
              </a:ext>
            </a:extLst>
          </p:cNvPr>
          <p:cNvCxnSpPr>
            <a:cxnSpLocks/>
          </p:cNvCxnSpPr>
          <p:nvPr/>
        </p:nvCxnSpPr>
        <p:spPr>
          <a:xfrm>
            <a:off x="6883613" y="1219200"/>
            <a:ext cx="0" cy="514864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F9B53AE-A467-2291-9256-338B2D520304}"/>
              </a:ext>
            </a:extLst>
          </p:cNvPr>
          <p:cNvSpPr txBox="1"/>
          <p:nvPr/>
        </p:nvSpPr>
        <p:spPr>
          <a:xfrm>
            <a:off x="6971895" y="112324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ja-JP" altLang="en-US" sz="1400" b="1" dirty="0"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pic>
        <p:nvPicPr>
          <p:cNvPr id="8" name="图片 7" descr="图表, 瀑布图&#10;&#10;描述已自动生成">
            <a:extLst>
              <a:ext uri="{FF2B5EF4-FFF2-40B4-BE49-F238E27FC236}">
                <a16:creationId xmlns:a16="http://schemas.microsoft.com/office/drawing/2014/main" id="{124AE78F-95FF-1AA5-9913-BE6FAC515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496" y="1555414"/>
            <a:ext cx="6343904" cy="1970631"/>
          </a:xfrm>
          <a:prstGeom prst="rect">
            <a:avLst/>
          </a:prstGeom>
        </p:spPr>
      </p:pic>
      <p:pic>
        <p:nvPicPr>
          <p:cNvPr id="23" name="图片 22" descr="图表, 饼图&#10;&#10;描述已自动生成">
            <a:extLst>
              <a:ext uri="{FF2B5EF4-FFF2-40B4-BE49-F238E27FC236}">
                <a16:creationId xmlns:a16="http://schemas.microsoft.com/office/drawing/2014/main" id="{472C2A11-C044-B3A5-F065-49A4AF8FD03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7443" r="5568"/>
          <a:stretch/>
        </p:blipFill>
        <p:spPr>
          <a:xfrm>
            <a:off x="76200" y="4156550"/>
            <a:ext cx="1948093" cy="1639413"/>
          </a:xfrm>
          <a:prstGeom prst="rect">
            <a:avLst/>
          </a:prstGeom>
        </p:spPr>
      </p:pic>
      <p:pic>
        <p:nvPicPr>
          <p:cNvPr id="28" name="图片 27" descr="图表, 饼图&#10;&#10;描述已自动生成">
            <a:extLst>
              <a:ext uri="{FF2B5EF4-FFF2-40B4-BE49-F238E27FC236}">
                <a16:creationId xmlns:a16="http://schemas.microsoft.com/office/drawing/2014/main" id="{CBC5195E-D12A-6F3B-CD12-BB0832092E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4563" y="4099559"/>
            <a:ext cx="2147257" cy="1775461"/>
          </a:xfrm>
          <a:prstGeom prst="rect">
            <a:avLst/>
          </a:prstGeom>
        </p:spPr>
      </p:pic>
      <p:pic>
        <p:nvPicPr>
          <p:cNvPr id="31" name="图片 30" descr="图表, 直方图&#10;&#10;描述已自动生成">
            <a:extLst>
              <a:ext uri="{FF2B5EF4-FFF2-40B4-BE49-F238E27FC236}">
                <a16:creationId xmlns:a16="http://schemas.microsoft.com/office/drawing/2014/main" id="{5721B100-B932-54EE-0572-45E1EC4C5B3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6111" r="3110"/>
          <a:stretch/>
        </p:blipFill>
        <p:spPr>
          <a:xfrm>
            <a:off x="3941820" y="4237556"/>
            <a:ext cx="2863816" cy="746333"/>
          </a:xfrm>
          <a:prstGeom prst="rect">
            <a:avLst/>
          </a:prstGeom>
        </p:spPr>
      </p:pic>
      <p:pic>
        <p:nvPicPr>
          <p:cNvPr id="34" name="图片 33" descr="图表, 条形图, 瀑布图&#10;&#10;描述已自动生成">
            <a:extLst>
              <a:ext uri="{FF2B5EF4-FFF2-40B4-BE49-F238E27FC236}">
                <a16:creationId xmlns:a16="http://schemas.microsoft.com/office/drawing/2014/main" id="{378532A8-9E0D-2DA1-F875-B00B0A912BC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1" r="1297"/>
          <a:stretch/>
        </p:blipFill>
        <p:spPr>
          <a:xfrm>
            <a:off x="4076306" y="5517651"/>
            <a:ext cx="2753120" cy="840397"/>
          </a:xfrm>
          <a:prstGeom prst="rect">
            <a:avLst/>
          </a:prstGeom>
        </p:spPr>
      </p:pic>
      <p:pic>
        <p:nvPicPr>
          <p:cNvPr id="37" name="图片 36" descr="表格&#10;&#10;描述已自动生成">
            <a:extLst>
              <a:ext uri="{FF2B5EF4-FFF2-40B4-BE49-F238E27FC236}">
                <a16:creationId xmlns:a16="http://schemas.microsoft.com/office/drawing/2014/main" id="{BC90984C-72C7-3727-B12E-35771EAED9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19800" y="1550814"/>
            <a:ext cx="4966460" cy="136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314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pic>
        <p:nvPicPr>
          <p:cNvPr id="8" name="图片 7" descr="表格&#10;&#10;描述已自动生成">
            <a:extLst>
              <a:ext uri="{FF2B5EF4-FFF2-40B4-BE49-F238E27FC236}">
                <a16:creationId xmlns:a16="http://schemas.microsoft.com/office/drawing/2014/main" id="{06E9BA60-3EC3-AE96-D48D-24AF792C6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459285"/>
            <a:ext cx="11841480" cy="326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2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314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pic>
        <p:nvPicPr>
          <p:cNvPr id="8" name="图片 7" descr="表格&#10;&#10;描述已自动生成">
            <a:extLst>
              <a:ext uri="{FF2B5EF4-FFF2-40B4-BE49-F238E27FC236}">
                <a16:creationId xmlns:a16="http://schemas.microsoft.com/office/drawing/2014/main" id="{AC087BFC-FFF4-2442-7FC1-CE531A270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20" y="1287782"/>
            <a:ext cx="9787148" cy="481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7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タイムライン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845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タイムライン</a:t>
            </a:r>
          </a:p>
        </p:txBody>
      </p:sp>
      <p:pic>
        <p:nvPicPr>
          <p:cNvPr id="8" name="图片 7" descr="图表, 瀑布图&#10;&#10;描述已自动生成">
            <a:extLst>
              <a:ext uri="{FF2B5EF4-FFF2-40B4-BE49-F238E27FC236}">
                <a16:creationId xmlns:a16="http://schemas.microsoft.com/office/drawing/2014/main" id="{91118FBD-2999-4244-52DA-7A778C717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451257"/>
            <a:ext cx="11856720" cy="368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1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81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</p:txBody>
      </p:sp>
      <p:pic>
        <p:nvPicPr>
          <p:cNvPr id="8" name="图片 7" descr="图表, 饼图&#10;&#10;描述已自动生成">
            <a:extLst>
              <a:ext uri="{FF2B5EF4-FFF2-40B4-BE49-F238E27FC236}">
                <a16:creationId xmlns:a16="http://schemas.microsoft.com/office/drawing/2014/main" id="{D5F842F6-071C-9B90-2CF0-C3949937D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963" y="822960"/>
            <a:ext cx="6370343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70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5. </a:t>
            </a: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</a:t>
            </a:r>
          </a:p>
        </p:txBody>
      </p:sp>
      <p:pic>
        <p:nvPicPr>
          <p:cNvPr id="8" name="图片 7" descr="图表, 饼图&#10;&#10;描述已自动生成">
            <a:extLst>
              <a:ext uri="{FF2B5EF4-FFF2-40B4-BE49-F238E27FC236}">
                <a16:creationId xmlns:a16="http://schemas.microsoft.com/office/drawing/2014/main" id="{EC7BD4E7-E00D-50BB-422A-1BCC4C8A1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840" y="834125"/>
            <a:ext cx="6133003" cy="507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Identity-Presentation-Template_PowerPoint" id="{98FFEDC8-0C6F-7144-9F79-BD520B6F8325}" vid="{99DD93F0-E8D1-E747-BE7A-CF8C12A922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310</TotalTime>
  <Words>449</Words>
  <Application>Microsoft Office PowerPoint</Application>
  <PresentationFormat>宽屏</PresentationFormat>
  <Paragraphs>82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c060369</cp:lastModifiedBy>
  <cp:revision>11</cp:revision>
  <dcterms:created xsi:type="dcterms:W3CDTF">2022-04-18T18:36:26Z</dcterms:created>
  <dcterms:modified xsi:type="dcterms:W3CDTF">2024-11-12T10:15:55Z</dcterms:modified>
</cp:coreProperties>
</file>