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355" r:id="rId3"/>
    <p:sldId id="354" r:id="rId4"/>
    <p:sldId id="316" r:id="rId5"/>
    <p:sldId id="349" r:id="rId6"/>
    <p:sldId id="353" r:id="rId7"/>
    <p:sldId id="351" r:id="rId8"/>
    <p:sldId id="342" r:id="rId9"/>
    <p:sldId id="337" r:id="rId10"/>
    <p:sldId id="352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DC3CF-0174-4A79-8DA7-01DB09C25096}" v="93" dt="2024-01-21T17:54:06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3" d="100"/>
          <a:sy n="63" d="100"/>
        </p:scale>
        <p:origin x="102" y="106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4AADC3CF-0174-4A79-8DA7-01DB09C25096}"/>
    <pc:docChg chg="undo custSel addSld modSld">
      <pc:chgData name="Bess Dunlevy" userId="dd4b9a8537dbe9d0" providerId="LiveId" clId="{4AADC3CF-0174-4A79-8DA7-01DB09C25096}" dt="2024-01-21T17:54:52.737" v="815" actId="20577"/>
      <pc:docMkLst>
        <pc:docMk/>
      </pc:docMkLst>
      <pc:sldChg chg="addSp delSp modSp mod">
        <pc:chgData name="Bess Dunlevy" userId="dd4b9a8537dbe9d0" providerId="LiveId" clId="{4AADC3CF-0174-4A79-8DA7-01DB09C25096}" dt="2024-01-21T17:47:21.985" v="775" actId="207"/>
        <pc:sldMkLst>
          <pc:docMk/>
          <pc:sldMk cId="1750150145" sldId="258"/>
        </pc:sldMkLst>
        <pc:spChg chg="mod">
          <ac:chgData name="Bess Dunlevy" userId="dd4b9a8537dbe9d0" providerId="LiveId" clId="{4AADC3CF-0174-4A79-8DA7-01DB09C25096}" dt="2024-01-21T17:47:04.453" v="774" actId="1076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4AADC3CF-0174-4A79-8DA7-01DB09C25096}" dt="2024-01-21T17:04:39.911" v="76" actId="1076"/>
          <ac:spMkLst>
            <pc:docMk/>
            <pc:sldMk cId="1750150145" sldId="258"/>
            <ac:spMk id="13" creationId="{2E9F0092-9BB2-4A1D-B3A0-9B2CA99449E7}"/>
          </ac:spMkLst>
        </pc:spChg>
        <pc:spChg chg="del mod">
          <ac:chgData name="Bess Dunlevy" userId="dd4b9a8537dbe9d0" providerId="LiveId" clId="{4AADC3CF-0174-4A79-8DA7-01DB09C25096}" dt="2024-01-21T17:29:57.239" v="723" actId="478"/>
          <ac:spMkLst>
            <pc:docMk/>
            <pc:sldMk cId="1750150145" sldId="258"/>
            <ac:spMk id="17" creationId="{CFBEDB85-105F-4A9B-9805-147909FCBAAB}"/>
          </ac:spMkLst>
        </pc:spChg>
        <pc:spChg chg="del mod">
          <ac:chgData name="Bess Dunlevy" userId="dd4b9a8537dbe9d0" providerId="LiveId" clId="{4AADC3CF-0174-4A79-8DA7-01DB09C25096}" dt="2024-01-21T17:29:57.239" v="723" actId="478"/>
          <ac:spMkLst>
            <pc:docMk/>
            <pc:sldMk cId="1750150145" sldId="258"/>
            <ac:spMk id="18" creationId="{E4FCB7C0-DB0F-4B3D-A601-50DC6232FD8B}"/>
          </ac:spMkLst>
        </pc:spChg>
        <pc:spChg chg="mod">
          <ac:chgData name="Bess Dunlevy" userId="dd4b9a8537dbe9d0" providerId="LiveId" clId="{4AADC3CF-0174-4A79-8DA7-01DB09C25096}" dt="2024-01-21T17:47:21.985" v="775" actId="207"/>
          <ac:spMkLst>
            <pc:docMk/>
            <pc:sldMk cId="1750150145" sldId="258"/>
            <ac:spMk id="49" creationId="{505D35C9-5FA5-4A2F-9F3E-8B4E975C4A9A}"/>
          </ac:spMkLst>
        </pc:spChg>
        <pc:spChg chg="mod">
          <ac:chgData name="Bess Dunlevy" userId="dd4b9a8537dbe9d0" providerId="LiveId" clId="{4AADC3CF-0174-4A79-8DA7-01DB09C25096}" dt="2024-01-21T17:24:04.126" v="387" actId="20577"/>
          <ac:spMkLst>
            <pc:docMk/>
            <pc:sldMk cId="1750150145" sldId="258"/>
            <ac:spMk id="50" creationId="{761864E7-D6F5-4788-9580-4E8914E520C3}"/>
          </ac:spMkLst>
        </pc:spChg>
        <pc:grpChg chg="del">
          <ac:chgData name="Bess Dunlevy" userId="dd4b9a8537dbe9d0" providerId="LiveId" clId="{4AADC3CF-0174-4A79-8DA7-01DB09C25096}" dt="2024-01-21T17:03:36.852" v="0" actId="478"/>
          <ac:grpSpMkLst>
            <pc:docMk/>
            <pc:sldMk cId="1750150145" sldId="258"/>
            <ac:grpSpMk id="20" creationId="{1CAE5A23-6FB3-4A5A-858E-B9B8A7C1D031}"/>
          </ac:grpSpMkLst>
        </pc:grpChg>
        <pc:graphicFrameChg chg="mod modGraphic">
          <ac:chgData name="Bess Dunlevy" userId="dd4b9a8537dbe9d0" providerId="LiveId" clId="{4AADC3CF-0174-4A79-8DA7-01DB09C25096}" dt="2024-01-21T17:06:21.679" v="157" actId="20577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add mod ord">
          <ac:chgData name="Bess Dunlevy" userId="dd4b9a8537dbe9d0" providerId="LiveId" clId="{4AADC3CF-0174-4A79-8DA7-01DB09C25096}" dt="2024-01-21T17:23:31.201" v="344" actId="167"/>
          <ac:picMkLst>
            <pc:docMk/>
            <pc:sldMk cId="1750150145" sldId="258"/>
            <ac:picMk id="3" creationId="{81DD5FF4-A5E6-76D8-4A25-137A58B9FA56}"/>
          </ac:picMkLst>
        </pc:picChg>
        <pc:picChg chg="add mod">
          <ac:chgData name="Bess Dunlevy" userId="dd4b9a8537dbe9d0" providerId="LiveId" clId="{4AADC3CF-0174-4A79-8DA7-01DB09C25096}" dt="2024-01-21T17:47:00.077" v="773" actId="14100"/>
          <ac:picMkLst>
            <pc:docMk/>
            <pc:sldMk cId="1750150145" sldId="258"/>
            <ac:picMk id="5" creationId="{4E0F16E5-01C1-17F2-96D3-E5E380427A6C}"/>
          </ac:picMkLst>
        </pc:picChg>
      </pc:sldChg>
      <pc:sldChg chg="addSp delSp modSp mod setBg">
        <pc:chgData name="Bess Dunlevy" userId="dd4b9a8537dbe9d0" providerId="LiveId" clId="{4AADC3CF-0174-4A79-8DA7-01DB09C25096}" dt="2024-01-21T17:49:44.588" v="794"/>
        <pc:sldMkLst>
          <pc:docMk/>
          <pc:sldMk cId="1521696607" sldId="316"/>
        </pc:sldMkLst>
        <pc:spChg chg="add del mod">
          <ac:chgData name="Bess Dunlevy" userId="dd4b9a8537dbe9d0" providerId="LiveId" clId="{4AADC3CF-0174-4A79-8DA7-01DB09C25096}" dt="2024-01-21T17:25:55.310" v="479" actId="20577"/>
          <ac:spMkLst>
            <pc:docMk/>
            <pc:sldMk cId="1521696607" sldId="316"/>
            <ac:spMk id="5" creationId="{DC0EB437-FDA3-4234-9B8D-63A9700D3B87}"/>
          </ac:spMkLst>
        </pc:spChg>
        <pc:spChg chg="del">
          <ac:chgData name="Bess Dunlevy" userId="dd4b9a8537dbe9d0" providerId="LiveId" clId="{4AADC3CF-0174-4A79-8DA7-01DB09C25096}" dt="2024-01-21T17:21:33.958" v="270" actId="478"/>
          <ac:spMkLst>
            <pc:docMk/>
            <pc:sldMk cId="1521696607" sldId="316"/>
            <ac:spMk id="6" creationId="{0A00AD9B-734F-4B47-B70A-F2BA877917B3}"/>
          </ac:spMkLst>
        </pc:spChg>
        <pc:spChg chg="del">
          <ac:chgData name="Bess Dunlevy" userId="dd4b9a8537dbe9d0" providerId="LiveId" clId="{4AADC3CF-0174-4A79-8DA7-01DB09C25096}" dt="2024-01-21T17:21:36.355" v="272" actId="478"/>
          <ac:spMkLst>
            <pc:docMk/>
            <pc:sldMk cId="1521696607" sldId="316"/>
            <ac:spMk id="9" creationId="{0C8850F6-F9CB-40D3-821E-C6950EE990F4}"/>
          </ac:spMkLst>
        </pc:spChg>
        <pc:spChg chg="del">
          <ac:chgData name="Bess Dunlevy" userId="dd4b9a8537dbe9d0" providerId="LiveId" clId="{4AADC3CF-0174-4A79-8DA7-01DB09C25096}" dt="2024-01-21T17:21:35.248" v="271" actId="478"/>
          <ac:spMkLst>
            <pc:docMk/>
            <pc:sldMk cId="1521696607" sldId="316"/>
            <ac:spMk id="10" creationId="{C2E33079-524E-4AA8-9516-430254B58F33}"/>
          </ac:spMkLst>
        </pc:spChg>
        <pc:graphicFrameChg chg="mod">
          <ac:chgData name="Bess Dunlevy" userId="dd4b9a8537dbe9d0" providerId="LiveId" clId="{4AADC3CF-0174-4A79-8DA7-01DB09C25096}" dt="2024-01-21T17:21:54.657" v="278" actId="1076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4:06.909" v="809" actId="207"/>
        <pc:sldMkLst>
          <pc:docMk/>
          <pc:sldMk cId="439307104" sldId="337"/>
        </pc:sldMkLst>
        <pc:spChg chg="add mod">
          <ac:chgData name="Bess Dunlevy" userId="dd4b9a8537dbe9d0" providerId="LiveId" clId="{4AADC3CF-0174-4A79-8DA7-01DB09C25096}" dt="2024-01-21T17:28:51.691" v="612" actId="20577"/>
          <ac:spMkLst>
            <pc:docMk/>
            <pc:sldMk cId="439307104" sldId="337"/>
            <ac:spMk id="2" creationId="{9D95D6D2-FC82-1153-AF29-63332A410902}"/>
          </ac:spMkLst>
        </pc:spChg>
        <pc:spChg chg="add mod">
          <ac:chgData name="Bess Dunlevy" userId="dd4b9a8537dbe9d0" providerId="LiveId" clId="{4AADC3CF-0174-4A79-8DA7-01DB09C25096}" dt="2024-01-21T17:28:39.570" v="601" actId="20577"/>
          <ac:spMkLst>
            <pc:docMk/>
            <pc:sldMk cId="439307104" sldId="337"/>
            <ac:spMk id="3" creationId="{386BF095-691C-D897-DC22-96F6B8912321}"/>
          </ac:spMkLst>
        </pc:spChg>
        <pc:spChg chg="add mod">
          <ac:chgData name="Bess Dunlevy" userId="dd4b9a8537dbe9d0" providerId="LiveId" clId="{4AADC3CF-0174-4A79-8DA7-01DB09C25096}" dt="2024-01-21T17:28:34.026" v="594" actId="20577"/>
          <ac:spMkLst>
            <pc:docMk/>
            <pc:sldMk cId="439307104" sldId="337"/>
            <ac:spMk id="4" creationId="{91953F68-5374-CC35-EA9F-08114C082313}"/>
          </ac:spMkLst>
        </pc:spChg>
        <pc:spChg chg="del mod">
          <ac:chgData name="Bess Dunlevy" userId="dd4b9a8537dbe9d0" providerId="LiveId" clId="{4AADC3CF-0174-4A79-8DA7-01DB09C25096}" dt="2024-01-21T17:28:08.030" v="575" actId="478"/>
          <ac:spMkLst>
            <pc:docMk/>
            <pc:sldMk cId="439307104" sldId="337"/>
            <ac:spMk id="10" creationId="{ED545B44-4732-4E01-B8FF-4CA20852E45B}"/>
          </ac:spMkLst>
        </pc:spChg>
        <pc:spChg chg="del mod">
          <ac:chgData name="Bess Dunlevy" userId="dd4b9a8537dbe9d0" providerId="LiveId" clId="{4AADC3CF-0174-4A79-8DA7-01DB09C25096}" dt="2024-01-21T17:28:54.041" v="613" actId="478"/>
          <ac:spMkLst>
            <pc:docMk/>
            <pc:sldMk cId="439307104" sldId="337"/>
            <ac:spMk id="11" creationId="{A428FE7A-3602-4D47-97A9-E1A317E48546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2" creationId="{2451DFCD-D7FF-4A2E-AED5-6048B3E6CD97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3" creationId="{1A8B2A6E-0749-459C-BA13-CBD3CED4F9CE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4" creationId="{03D88D28-2323-4869-877D-B5CC3006EF37}"/>
          </ac:spMkLst>
        </pc:spChg>
        <pc:graphicFrameChg chg="mod">
          <ac:chgData name="Bess Dunlevy" userId="dd4b9a8537dbe9d0" providerId="LiveId" clId="{4AADC3CF-0174-4A79-8DA7-01DB09C25096}" dt="2024-01-21T17:54:06.909" v="809" actId="207"/>
          <ac:graphicFrameMkLst>
            <pc:docMk/>
            <pc:sldMk cId="439307104" sldId="337"/>
            <ac:graphicFrameMk id="5" creationId="{E132E569-F8CA-E54F-BCAC-077A58435970}"/>
          </ac:graphicFrameMkLst>
        </pc:graphicFrameChg>
        <pc:graphicFrameChg chg="mod">
          <ac:chgData name="Bess Dunlevy" userId="dd4b9a8537dbe9d0" providerId="LiveId" clId="{4AADC3CF-0174-4A79-8DA7-01DB09C25096}" dt="2024-01-21T17:27:45.073" v="541" actId="1076"/>
          <ac:graphicFrameMkLst>
            <pc:docMk/>
            <pc:sldMk cId="439307104" sldId="337"/>
            <ac:graphicFrameMk id="6" creationId="{E87E6ADF-DFBB-9248-90F2-44A25809308E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0:08.546" v="798"/>
        <pc:sldMkLst>
          <pc:docMk/>
          <pc:sldMk cId="2678152836" sldId="342"/>
        </pc:sldMkLst>
        <pc:spChg chg="add mod">
          <ac:chgData name="Bess Dunlevy" userId="dd4b9a8537dbe9d0" providerId="LiveId" clId="{4AADC3CF-0174-4A79-8DA7-01DB09C25096}" dt="2024-01-21T17:27:00.849" v="517" actId="20577"/>
          <ac:spMkLst>
            <pc:docMk/>
            <pc:sldMk cId="2678152836" sldId="342"/>
            <ac:spMk id="3" creationId="{EABA3858-FBD5-E84F-EC62-30D588FB15C3}"/>
          </ac:spMkLst>
        </pc:spChg>
        <pc:spChg chg="add mod">
          <ac:chgData name="Bess Dunlevy" userId="dd4b9a8537dbe9d0" providerId="LiveId" clId="{4AADC3CF-0174-4A79-8DA7-01DB09C25096}" dt="2024-01-21T17:27:21.253" v="538" actId="20577"/>
          <ac:spMkLst>
            <pc:docMk/>
            <pc:sldMk cId="2678152836" sldId="342"/>
            <ac:spMk id="4" creationId="{85623599-11D3-4AA2-0190-1003767F20F9}"/>
          </ac:spMkLst>
        </pc:spChg>
        <pc:spChg chg="mod">
          <ac:chgData name="Bess Dunlevy" userId="dd4b9a8537dbe9d0" providerId="LiveId" clId="{4AADC3CF-0174-4A79-8DA7-01DB09C25096}" dt="2024-01-21T17:27:13.095" v="520"/>
          <ac:spMkLst>
            <pc:docMk/>
            <pc:sldMk cId="2678152836" sldId="342"/>
            <ac:spMk id="5" creationId="{708D6937-B4CB-734D-A59F-CC81741556E4}"/>
          </ac:spMkLst>
        </pc:spChg>
        <pc:spChg chg="del">
          <ac:chgData name="Bess Dunlevy" userId="dd4b9a8537dbe9d0" providerId="LiveId" clId="{4AADC3CF-0174-4A79-8DA7-01DB09C25096}" dt="2024-01-21T17:27:03.269" v="518" actId="478"/>
          <ac:spMkLst>
            <pc:docMk/>
            <pc:sldMk cId="2678152836" sldId="342"/>
            <ac:spMk id="9" creationId="{81A29C63-295A-4464-A1A7-BFABE5999A44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0" creationId="{1BECB494-E3D4-4A3F-B5DB-35B11EBE3BF1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1" creationId="{1DFDE445-98D1-48DB-BFE6-B1B190361A71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2" creationId="{94DA027F-BDC4-47CA-89F4-60DA1573F976}"/>
          </ac:spMkLst>
        </pc:spChg>
        <pc:graphicFrameChg chg="mod">
          <ac:chgData name="Bess Dunlevy" userId="dd4b9a8537dbe9d0" providerId="LiveId" clId="{4AADC3CF-0174-4A79-8DA7-01DB09C25096}" dt="2024-01-21T17:27:24.838" v="539" actId="207"/>
          <ac:graphicFrameMkLst>
            <pc:docMk/>
            <pc:sldMk cId="2678152836" sldId="342"/>
            <ac:graphicFrameMk id="2" creationId="{E1EA4EDD-BEEA-6743-9EB8-8F586D7D0F8A}"/>
          </ac:graphicFrameMkLst>
        </pc:graphicFrameChg>
        <pc:graphicFrameChg chg="mod">
          <ac:chgData name="Bess Dunlevy" userId="dd4b9a8537dbe9d0" providerId="LiveId" clId="{4AADC3CF-0174-4A79-8DA7-01DB09C25096}" dt="2024-01-21T17:26:35.849" v="483" actId="1076"/>
          <ac:graphicFrameMkLst>
            <pc:docMk/>
            <pc:sldMk cId="2678152836" sldId="342"/>
            <ac:graphicFrameMk id="6" creationId="{3CA01BC8-751F-E144-B2A8-AA6AF7AC30D7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49:54.416" v="795"/>
        <pc:sldMkLst>
          <pc:docMk/>
          <pc:sldMk cId="3424029325" sldId="349"/>
        </pc:sldMkLst>
        <pc:spChg chg="add mod">
          <ac:chgData name="Bess Dunlevy" userId="dd4b9a8537dbe9d0" providerId="LiveId" clId="{4AADC3CF-0174-4A79-8DA7-01DB09C25096}" dt="2024-01-21T17:22:07.777" v="301" actId="20577"/>
          <ac:spMkLst>
            <pc:docMk/>
            <pc:sldMk cId="3424029325" sldId="349"/>
            <ac:spMk id="3" creationId="{E130B73F-A43C-4CC0-5FD2-E0A30492DE2E}"/>
          </ac:spMkLst>
        </pc:spChg>
        <pc:spChg chg="del">
          <ac:chgData name="Bess Dunlevy" userId="dd4b9a8537dbe9d0" providerId="LiveId" clId="{4AADC3CF-0174-4A79-8DA7-01DB09C25096}" dt="2024-01-21T17:22:13.379" v="305" actId="478"/>
          <ac:spMkLst>
            <pc:docMk/>
            <pc:sldMk cId="3424029325" sldId="349"/>
            <ac:spMk id="5" creationId="{52CAA4F0-E9AC-4E21-BB8E-D95566AA0308}"/>
          </ac:spMkLst>
        </pc:spChg>
        <pc:spChg chg="del">
          <ac:chgData name="Bess Dunlevy" userId="dd4b9a8537dbe9d0" providerId="LiveId" clId="{4AADC3CF-0174-4A79-8DA7-01DB09C25096}" dt="2024-01-21T17:22:11.761" v="304" actId="478"/>
          <ac:spMkLst>
            <pc:docMk/>
            <pc:sldMk cId="3424029325" sldId="349"/>
            <ac:spMk id="6" creationId="{239CA973-C0A4-4537-B244-B52C4E23C47A}"/>
          </ac:spMkLst>
        </pc:spChg>
        <pc:spChg chg="del">
          <ac:chgData name="Bess Dunlevy" userId="dd4b9a8537dbe9d0" providerId="LiveId" clId="{4AADC3CF-0174-4A79-8DA7-01DB09C25096}" dt="2024-01-21T17:22:10.393" v="302" actId="478"/>
          <ac:spMkLst>
            <pc:docMk/>
            <pc:sldMk cId="3424029325" sldId="349"/>
            <ac:spMk id="9" creationId="{BA8FF4E2-2AB9-4909-8E34-E5B3F9243730}"/>
          </ac:spMkLst>
        </pc:spChg>
        <pc:spChg chg="del">
          <ac:chgData name="Bess Dunlevy" userId="dd4b9a8537dbe9d0" providerId="LiveId" clId="{4AADC3CF-0174-4A79-8DA7-01DB09C25096}" dt="2024-01-21T17:22:11.367" v="303" actId="478"/>
          <ac:spMkLst>
            <pc:docMk/>
            <pc:sldMk cId="3424029325" sldId="349"/>
            <ac:spMk id="10" creationId="{98786C14-BF74-40BE-BFB2-63521C4C4885}"/>
          </ac:spMkLst>
        </pc:spChg>
        <pc:graphicFrameChg chg="mod">
          <ac:chgData name="Bess Dunlevy" userId="dd4b9a8537dbe9d0" providerId="LiveId" clId="{4AADC3CF-0174-4A79-8DA7-01DB09C25096}" dt="2024-01-21T17:22:28.511" v="309" actId="692"/>
          <ac:graphicFrameMkLst>
            <pc:docMk/>
            <pc:sldMk cId="3424029325" sldId="349"/>
            <ac:graphicFrameMk id="2" creationId="{B0C6BBAC-887C-CB4C-8B5D-B2106F18D00A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0:06.105" v="797"/>
        <pc:sldMkLst>
          <pc:docMk/>
          <pc:sldMk cId="6390526" sldId="351"/>
        </pc:sldMkLst>
        <pc:spChg chg="add mod">
          <ac:chgData name="Bess Dunlevy" userId="dd4b9a8537dbe9d0" providerId="LiveId" clId="{4AADC3CF-0174-4A79-8DA7-01DB09C25096}" dt="2024-01-21T17:25:15.820" v="420" actId="20577"/>
          <ac:spMkLst>
            <pc:docMk/>
            <pc:sldMk cId="6390526" sldId="351"/>
            <ac:spMk id="3" creationId="{D44EE15C-388F-D92F-4868-4D6788972753}"/>
          </ac:spMkLst>
        </pc:spChg>
        <pc:spChg chg="del">
          <ac:chgData name="Bess Dunlevy" userId="dd4b9a8537dbe9d0" providerId="LiveId" clId="{4AADC3CF-0174-4A79-8DA7-01DB09C25096}" dt="2024-01-21T17:25:18.410" v="421" actId="478"/>
          <ac:spMkLst>
            <pc:docMk/>
            <pc:sldMk cId="6390526" sldId="351"/>
            <ac:spMk id="5" creationId="{AA39EB8D-FDF9-4EFE-8432-91AD612DD498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6" creationId="{B4D2445F-6B4B-4504-8EAD-BFFCBC317D28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9" creationId="{669D179C-11BF-402E-848C-C17EA084E3DB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10" creationId="{6987DBD9-7B52-4D1C-936A-3F00182A8B25}"/>
          </ac:spMkLst>
        </pc:spChg>
        <pc:graphicFrameChg chg="mod">
          <ac:chgData name="Bess Dunlevy" userId="dd4b9a8537dbe9d0" providerId="LiveId" clId="{4AADC3CF-0174-4A79-8DA7-01DB09C25096}" dt="2024-01-21T17:26:25.071" v="481" actId="207"/>
          <ac:graphicFrameMkLst>
            <pc:docMk/>
            <pc:sldMk cId="6390526" sldId="351"/>
            <ac:graphicFrameMk id="2" creationId="{15F335FF-EF70-B441-AA1A-82E2F2698B8D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1:56.929" v="807" actId="207"/>
        <pc:sldMkLst>
          <pc:docMk/>
          <pc:sldMk cId="822524391" sldId="352"/>
        </pc:sldMkLst>
        <pc:spChg chg="add mod">
          <ac:chgData name="Bess Dunlevy" userId="dd4b9a8537dbe9d0" providerId="LiveId" clId="{4AADC3CF-0174-4A79-8DA7-01DB09C25096}" dt="2024-01-21T17:29:33.926" v="694" actId="20577"/>
          <ac:spMkLst>
            <pc:docMk/>
            <pc:sldMk cId="822524391" sldId="352"/>
            <ac:spMk id="3" creationId="{675F0C1D-1C7A-C303-3BFE-AD2A5160B3CA}"/>
          </ac:spMkLst>
        </pc:spChg>
        <pc:spChg chg="del">
          <ac:chgData name="Bess Dunlevy" userId="dd4b9a8537dbe9d0" providerId="LiveId" clId="{4AADC3CF-0174-4A79-8DA7-01DB09C25096}" dt="2024-01-21T17:29:14.706" v="626" actId="478"/>
          <ac:spMkLst>
            <pc:docMk/>
            <pc:sldMk cId="822524391" sldId="352"/>
            <ac:spMk id="5" creationId="{17CE3D29-E487-4495-A155-10C526DDB1D0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6" creationId="{F70B412E-ADCB-4E3B-B979-2A139946C830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9" creationId="{0803A7BA-33A5-45B1-A3EE-ABB7D95D5492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10" creationId="{C82AB5E9-7EE7-4527-ABBE-C03A9E68BC58}"/>
          </ac:spMkLst>
        </pc:spChg>
        <pc:graphicFrameChg chg="modGraphic">
          <ac:chgData name="Bess Dunlevy" userId="dd4b9a8537dbe9d0" providerId="LiveId" clId="{4AADC3CF-0174-4A79-8DA7-01DB09C25096}" dt="2024-01-21T17:51:56.929" v="807" actId="207"/>
          <ac:graphicFrameMkLst>
            <pc:docMk/>
            <pc:sldMk cId="822524391" sldId="352"/>
            <ac:graphicFrameMk id="2" creationId="{0A908FEA-3453-5840-A648-2570EEA8E355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1:32.492" v="805" actId="1076"/>
        <pc:sldMkLst>
          <pc:docMk/>
          <pc:sldMk cId="4143605091" sldId="353"/>
        </pc:sldMkLst>
        <pc:spChg chg="add mod">
          <ac:chgData name="Bess Dunlevy" userId="dd4b9a8537dbe9d0" providerId="LiveId" clId="{4AADC3CF-0174-4A79-8DA7-01DB09C25096}" dt="2024-01-21T17:23:06.401" v="336" actId="20577"/>
          <ac:spMkLst>
            <pc:docMk/>
            <pc:sldMk cId="4143605091" sldId="353"/>
            <ac:spMk id="2" creationId="{1BFB90F9-680B-7AFB-E2F2-25AD4A749836}"/>
          </ac:spMkLst>
        </pc:spChg>
        <pc:spChg chg="del">
          <ac:chgData name="Bess Dunlevy" userId="dd4b9a8537dbe9d0" providerId="LiveId" clId="{4AADC3CF-0174-4A79-8DA7-01DB09C25096}" dt="2024-01-21T17:23:10.330" v="337" actId="478"/>
          <ac:spMkLst>
            <pc:docMk/>
            <pc:sldMk cId="4143605091" sldId="353"/>
            <ac:spMk id="5" creationId="{6A31785B-032A-4D98-88FE-B1BC8116ECE2}"/>
          </ac:spMkLst>
        </pc:spChg>
        <pc:spChg chg="del mod">
          <ac:chgData name="Bess Dunlevy" userId="dd4b9a8537dbe9d0" providerId="LiveId" clId="{4AADC3CF-0174-4A79-8DA7-01DB09C25096}" dt="2024-01-21T17:23:12.449" v="341" actId="478"/>
          <ac:spMkLst>
            <pc:docMk/>
            <pc:sldMk cId="4143605091" sldId="353"/>
            <ac:spMk id="6" creationId="{4E117282-6264-4CD8-9C22-47C22073692E}"/>
          </ac:spMkLst>
        </pc:spChg>
        <pc:spChg chg="del mod">
          <ac:chgData name="Bess Dunlevy" userId="dd4b9a8537dbe9d0" providerId="LiveId" clId="{4AADC3CF-0174-4A79-8DA7-01DB09C25096}" dt="2024-01-21T17:23:11.506" v="339" actId="478"/>
          <ac:spMkLst>
            <pc:docMk/>
            <pc:sldMk cId="4143605091" sldId="353"/>
            <ac:spMk id="9" creationId="{566E7C4D-0AF8-47EC-876E-E591E5F9C2CA}"/>
          </ac:spMkLst>
        </pc:spChg>
        <pc:spChg chg="del">
          <ac:chgData name="Bess Dunlevy" userId="dd4b9a8537dbe9d0" providerId="LiveId" clId="{4AADC3CF-0174-4A79-8DA7-01DB09C25096}" dt="2024-01-21T17:23:13.312" v="342" actId="478"/>
          <ac:spMkLst>
            <pc:docMk/>
            <pc:sldMk cId="4143605091" sldId="353"/>
            <ac:spMk id="10" creationId="{34E0DFB9-5C46-43FF-941A-F709C65C8E01}"/>
          </ac:spMkLst>
        </pc:spChg>
        <pc:graphicFrameChg chg="mod">
          <ac:chgData name="Bess Dunlevy" userId="dd4b9a8537dbe9d0" providerId="LiveId" clId="{4AADC3CF-0174-4A79-8DA7-01DB09C25096}" dt="2024-01-21T17:51:32.492" v="805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</pc:sldChg>
      <pc:sldChg chg="addSp delSp modSp mod">
        <pc:chgData name="Bess Dunlevy" userId="dd4b9a8537dbe9d0" providerId="LiveId" clId="{4AADC3CF-0174-4A79-8DA7-01DB09C25096}" dt="2024-01-21T17:54:52.737" v="815" actId="20577"/>
        <pc:sldMkLst>
          <pc:docMk/>
          <pc:sldMk cId="1179924037" sldId="354"/>
        </pc:sldMkLst>
        <pc:spChg chg="mod">
          <ac:chgData name="Bess Dunlevy" userId="dd4b9a8537dbe9d0" providerId="LiveId" clId="{4AADC3CF-0174-4A79-8DA7-01DB09C25096}" dt="2024-01-21T17:31:16.898" v="769" actId="207"/>
          <ac:spMkLst>
            <pc:docMk/>
            <pc:sldMk cId="1179924037" sldId="354"/>
            <ac:spMk id="3" creationId="{BCE760FD-6E50-FD4F-B597-7E228EDE51FD}"/>
          </ac:spMkLst>
        </pc:spChg>
        <pc:spChg chg="mod">
          <ac:chgData name="Bess Dunlevy" userId="dd4b9a8537dbe9d0" providerId="LiveId" clId="{4AADC3CF-0174-4A79-8DA7-01DB09C25096}" dt="2024-01-21T17:08:04.403" v="170" actId="207"/>
          <ac:spMkLst>
            <pc:docMk/>
            <pc:sldMk cId="1179924037" sldId="354"/>
            <ac:spMk id="15" creationId="{5290EAD2-1A9D-4484-A096-F6A7102719BF}"/>
          </ac:spMkLst>
        </pc:spChg>
        <pc:spChg chg="mod">
          <ac:chgData name="Bess Dunlevy" userId="dd4b9a8537dbe9d0" providerId="LiveId" clId="{4AADC3CF-0174-4A79-8DA7-01DB09C25096}" dt="2024-01-21T17:54:52.737" v="815" actId="20577"/>
          <ac:spMkLst>
            <pc:docMk/>
            <pc:sldMk cId="1179924037" sldId="354"/>
            <ac:spMk id="21" creationId="{C9228C14-F22A-4B99-8D80-20DD5221B403}"/>
          </ac:spMkLst>
        </pc:spChg>
        <pc:spChg chg="mod">
          <ac:chgData name="Bess Dunlevy" userId="dd4b9a8537dbe9d0" providerId="LiveId" clId="{4AADC3CF-0174-4A79-8DA7-01DB09C25096}" dt="2024-01-21T17:50:29.485" v="801" actId="207"/>
          <ac:spMkLst>
            <pc:docMk/>
            <pc:sldMk cId="1179924037" sldId="354"/>
            <ac:spMk id="22" creationId="{4E7A338A-A68D-4497-BC74-20CCB9F380BA}"/>
          </ac:spMkLst>
        </pc:spChg>
        <pc:spChg chg="mod">
          <ac:chgData name="Bess Dunlevy" userId="dd4b9a8537dbe9d0" providerId="LiveId" clId="{4AADC3CF-0174-4A79-8DA7-01DB09C25096}" dt="2024-01-21T17:29:02.384" v="624" actId="20577"/>
          <ac:spMkLst>
            <pc:docMk/>
            <pc:sldMk cId="1179924037" sldId="354"/>
            <ac:spMk id="27" creationId="{DEB82C9D-9916-4CD1-A310-78671FA25504}"/>
          </ac:spMkLst>
        </pc:spChg>
        <pc:spChg chg="mod">
          <ac:chgData name="Bess Dunlevy" userId="dd4b9a8537dbe9d0" providerId="LiveId" clId="{4AADC3CF-0174-4A79-8DA7-01DB09C25096}" dt="2024-01-21T17:08:08.301" v="172" actId="207"/>
          <ac:spMkLst>
            <pc:docMk/>
            <pc:sldMk cId="1179924037" sldId="354"/>
            <ac:spMk id="28" creationId="{920C17F3-59BA-4075-9A5E-5E9670A5A8A1}"/>
          </ac:spMkLst>
        </pc:spChg>
        <pc:spChg chg="mod">
          <ac:chgData name="Bess Dunlevy" userId="dd4b9a8537dbe9d0" providerId="LiveId" clId="{4AADC3CF-0174-4A79-8DA7-01DB09C25096}" dt="2024-01-21T17:08:10.141" v="173" actId="207"/>
          <ac:spMkLst>
            <pc:docMk/>
            <pc:sldMk cId="1179924037" sldId="354"/>
            <ac:spMk id="29" creationId="{3C7E4F32-2ECD-47BB-8FC7-B0FFC89D0E18}"/>
          </ac:spMkLst>
        </pc:spChg>
        <pc:spChg chg="mod">
          <ac:chgData name="Bess Dunlevy" userId="dd4b9a8537dbe9d0" providerId="LiveId" clId="{4AADC3CF-0174-4A79-8DA7-01DB09C25096}" dt="2024-01-21T17:08:06.595" v="171" actId="207"/>
          <ac:spMkLst>
            <pc:docMk/>
            <pc:sldMk cId="1179924037" sldId="354"/>
            <ac:spMk id="30" creationId="{5A5224FA-2DDA-4D28-93AE-583DC2629711}"/>
          </ac:spMkLst>
        </pc:spChg>
        <pc:spChg chg="mod">
          <ac:chgData name="Bess Dunlevy" userId="dd4b9a8537dbe9d0" providerId="LiveId" clId="{4AADC3CF-0174-4A79-8DA7-01DB09C25096}" dt="2024-01-21T17:29:42.006" v="721" actId="20577"/>
          <ac:spMkLst>
            <pc:docMk/>
            <pc:sldMk cId="1179924037" sldId="354"/>
            <ac:spMk id="31" creationId="{0686FC52-4FD0-4B72-AA78-A227C86F9759}"/>
          </ac:spMkLst>
        </pc:spChg>
        <pc:spChg chg="mod">
          <ac:chgData name="Bess Dunlevy" userId="dd4b9a8537dbe9d0" providerId="LiveId" clId="{4AADC3CF-0174-4A79-8DA7-01DB09C25096}" dt="2024-01-21T17:25:47.059" v="450" actId="20577"/>
          <ac:spMkLst>
            <pc:docMk/>
            <pc:sldMk cId="1179924037" sldId="354"/>
            <ac:spMk id="40" creationId="{3D228105-4E93-5547-9BEF-E95CD9F56261}"/>
          </ac:spMkLst>
        </pc:spChg>
        <pc:spChg chg="mod">
          <ac:chgData name="Bess Dunlevy" userId="dd4b9a8537dbe9d0" providerId="LiveId" clId="{4AADC3CF-0174-4A79-8DA7-01DB09C25096}" dt="2024-01-21T17:07:58.908" v="168" actId="207"/>
          <ac:spMkLst>
            <pc:docMk/>
            <pc:sldMk cId="1179924037" sldId="354"/>
            <ac:spMk id="44" creationId="{FD3A13C4-E78F-724D-BF30-9B4138762961}"/>
          </ac:spMkLst>
        </pc:spChg>
        <pc:spChg chg="mod">
          <ac:chgData name="Bess Dunlevy" userId="dd4b9a8537dbe9d0" providerId="LiveId" clId="{4AADC3CF-0174-4A79-8DA7-01DB09C25096}" dt="2024-01-21T17:08:00.939" v="169" actId="207"/>
          <ac:spMkLst>
            <pc:docMk/>
            <pc:sldMk cId="1179924037" sldId="354"/>
            <ac:spMk id="45" creationId="{160EF463-7BA4-C140-B281-29D544D6376D}"/>
          </ac:spMkLst>
        </pc:spChg>
        <pc:spChg chg="mod">
          <ac:chgData name="Bess Dunlevy" userId="dd4b9a8537dbe9d0" providerId="LiveId" clId="{4AADC3CF-0174-4A79-8DA7-01DB09C25096}" dt="2024-01-21T17:07:56.903" v="167" actId="207"/>
          <ac:spMkLst>
            <pc:docMk/>
            <pc:sldMk cId="1179924037" sldId="354"/>
            <ac:spMk id="46" creationId="{92054AB8-EBC5-1047-AD46-31E6D065CA45}"/>
          </ac:spMkLst>
        </pc:spChg>
        <pc:picChg chg="add mod ord">
          <ac:chgData name="Bess Dunlevy" userId="dd4b9a8537dbe9d0" providerId="LiveId" clId="{4AADC3CF-0174-4A79-8DA7-01DB09C25096}" dt="2024-01-21T17:31:09.832" v="768" actId="167"/>
          <ac:picMkLst>
            <pc:docMk/>
            <pc:sldMk cId="1179924037" sldId="354"/>
            <ac:picMk id="2" creationId="{86DC8607-5180-9576-9464-89F79F8F3C58}"/>
          </ac:picMkLst>
        </pc:picChg>
        <pc:picChg chg="del">
          <ac:chgData name="Bess Dunlevy" userId="dd4b9a8537dbe9d0" providerId="LiveId" clId="{4AADC3CF-0174-4A79-8DA7-01DB09C25096}" dt="2024-01-21T17:07:52.375" v="166" actId="478"/>
          <ac:picMkLst>
            <pc:docMk/>
            <pc:sldMk cId="1179924037" sldId="354"/>
            <ac:picMk id="70" creationId="{219503DE-DA47-8548-A6B3-EDAA57B7A890}"/>
          </ac:picMkLst>
        </pc:picChg>
      </pc:sldChg>
      <pc:sldChg chg="addSp delSp modSp add mod">
        <pc:chgData name="Bess Dunlevy" userId="dd4b9a8537dbe9d0" providerId="LiveId" clId="{4AADC3CF-0174-4A79-8DA7-01DB09C25096}" dt="2024-01-21T17:52:37.795" v="808" actId="1076"/>
        <pc:sldMkLst>
          <pc:docMk/>
          <pc:sldMk cId="3826547348" sldId="355"/>
        </pc:sldMkLst>
        <pc:spChg chg="del mod">
          <ac:chgData name="Bess Dunlevy" userId="dd4b9a8537dbe9d0" providerId="LiveId" clId="{4AADC3CF-0174-4A79-8DA7-01DB09C25096}" dt="2024-01-21T17:30:14.740" v="730" actId="478"/>
          <ac:spMkLst>
            <pc:docMk/>
            <pc:sldMk cId="3826547348" sldId="355"/>
            <ac:spMk id="9" creationId="{BE98E647-E4C9-4B4B-888B-2F662C468983}"/>
          </ac:spMkLst>
        </pc:spChg>
        <pc:spChg chg="del">
          <ac:chgData name="Bess Dunlevy" userId="dd4b9a8537dbe9d0" providerId="LiveId" clId="{4AADC3CF-0174-4A79-8DA7-01DB09C25096}" dt="2024-01-21T17:30:05.417" v="725" actId="478"/>
          <ac:spMkLst>
            <pc:docMk/>
            <pc:sldMk cId="3826547348" sldId="355"/>
            <ac:spMk id="13" creationId="{2E9F0092-9BB2-4A1D-B3A0-9B2CA99449E7}"/>
          </ac:spMkLst>
        </pc:spChg>
        <pc:spChg chg="mod">
          <ac:chgData name="Bess Dunlevy" userId="dd4b9a8537dbe9d0" providerId="LiveId" clId="{4AADC3CF-0174-4A79-8DA7-01DB09C25096}" dt="2024-01-21T17:30:44.749" v="739" actId="1076"/>
          <ac:spMkLst>
            <pc:docMk/>
            <pc:sldMk cId="3826547348" sldId="355"/>
            <ac:spMk id="17" creationId="{CFBEDB85-105F-4A9B-9805-147909FCBAAB}"/>
          </ac:spMkLst>
        </pc:spChg>
        <pc:spChg chg="mod">
          <ac:chgData name="Bess Dunlevy" userId="dd4b9a8537dbe9d0" providerId="LiveId" clId="{4AADC3CF-0174-4A79-8DA7-01DB09C25096}" dt="2024-01-21T17:52:37.795" v="808" actId="1076"/>
          <ac:spMkLst>
            <pc:docMk/>
            <pc:sldMk cId="3826547348" sldId="355"/>
            <ac:spMk id="18" creationId="{E4FCB7C0-DB0F-4B3D-A601-50DC6232FD8B}"/>
          </ac:spMkLst>
        </pc:spChg>
        <pc:spChg chg="mod">
          <ac:chgData name="Bess Dunlevy" userId="dd4b9a8537dbe9d0" providerId="LiveId" clId="{4AADC3CF-0174-4A79-8DA7-01DB09C25096}" dt="2024-01-21T17:48:43.247" v="788" actId="207"/>
          <ac:spMkLst>
            <pc:docMk/>
            <pc:sldMk cId="3826547348" sldId="355"/>
            <ac:spMk id="49" creationId="{505D35C9-5FA5-4A2F-9F3E-8B4E975C4A9A}"/>
          </ac:spMkLst>
        </pc:spChg>
        <pc:graphicFrameChg chg="del modGraphic">
          <ac:chgData name="Bess Dunlevy" userId="dd4b9a8537dbe9d0" providerId="LiveId" clId="{4AADC3CF-0174-4A79-8DA7-01DB09C25096}" dt="2024-01-21T17:30:11.015" v="729" actId="478"/>
          <ac:graphicFrameMkLst>
            <pc:docMk/>
            <pc:sldMk cId="3826547348" sldId="355"/>
            <ac:graphicFrameMk id="2" creationId="{192FE157-1C86-3441-A861-8D9B293C6111}"/>
          </ac:graphicFrameMkLst>
        </pc:graphicFrameChg>
        <pc:picChg chg="del">
          <ac:chgData name="Bess Dunlevy" userId="dd4b9a8537dbe9d0" providerId="LiveId" clId="{4AADC3CF-0174-4A79-8DA7-01DB09C25096}" dt="2024-01-21T17:47:36.782" v="776" actId="478"/>
          <ac:picMkLst>
            <pc:docMk/>
            <pc:sldMk cId="3826547348" sldId="355"/>
            <ac:picMk id="3" creationId="{81DD5FF4-A5E6-76D8-4A25-137A58B9FA56}"/>
          </ac:picMkLst>
        </pc:picChg>
        <pc:picChg chg="add mod ord modCrop">
          <ac:chgData name="Bess Dunlevy" userId="dd4b9a8537dbe9d0" providerId="LiveId" clId="{4AADC3CF-0174-4A79-8DA7-01DB09C25096}" dt="2024-01-21T17:48:21.409" v="786" actId="29295"/>
          <ac:picMkLst>
            <pc:docMk/>
            <pc:sldMk cId="3826547348" sldId="355"/>
            <ac:picMk id="4" creationId="{5ACB16BF-F43C-221C-0535-93FDF56A5558}"/>
          </ac:picMkLst>
        </pc:picChg>
        <pc:picChg chg="del">
          <ac:chgData name="Bess Dunlevy" userId="dd4b9a8537dbe9d0" providerId="LiveId" clId="{4AADC3CF-0174-4A79-8DA7-01DB09C25096}" dt="2024-01-21T17:30:06.359" v="726" actId="478"/>
          <ac:picMkLst>
            <pc:docMk/>
            <pc:sldMk cId="3826547348" sldId="355"/>
            <ac:picMk id="6" creationId="{011ABEA2-A0A4-2545-BC5F-D7F8CEFC99D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終了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47300</c:v>
                </c:pt>
                <c:pt idx="1">
                  <c:v>47340</c:v>
                </c:pt>
                <c:pt idx="2">
                  <c:v>47178</c:v>
                </c:pt>
                <c:pt idx="3">
                  <c:v>47334</c:v>
                </c:pt>
                <c:pt idx="4">
                  <c:v>47423</c:v>
                </c:pt>
                <c:pt idx="5">
                  <c:v>47138</c:v>
                </c:pt>
                <c:pt idx="6">
                  <c:v>47392</c:v>
                </c:pt>
                <c:pt idx="7">
                  <c:v>47360</c:v>
                </c:pt>
                <c:pt idx="8">
                  <c:v>47462</c:v>
                </c:pt>
                <c:pt idx="9">
                  <c:v>47437</c:v>
                </c:pt>
                <c:pt idx="10">
                  <c:v>47453</c:v>
                </c:pt>
                <c:pt idx="11">
                  <c:v>47453</c:v>
                </c:pt>
                <c:pt idx="12">
                  <c:v>47462</c:v>
                </c:pt>
                <c:pt idx="13">
                  <c:v>47524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開始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47243</c:v>
                </c:pt>
                <c:pt idx="1">
                  <c:v>47248</c:v>
                </c:pt>
                <c:pt idx="2">
                  <c:v>47279</c:v>
                </c:pt>
                <c:pt idx="3">
                  <c:v>47291</c:v>
                </c:pt>
                <c:pt idx="4">
                  <c:v>47313</c:v>
                </c:pt>
                <c:pt idx="5">
                  <c:v>47313</c:v>
                </c:pt>
                <c:pt idx="6">
                  <c:v>47331</c:v>
                </c:pt>
                <c:pt idx="7">
                  <c:v>47344</c:v>
                </c:pt>
                <c:pt idx="8">
                  <c:v>47362</c:v>
                </c:pt>
                <c:pt idx="9">
                  <c:v>47392</c:v>
                </c:pt>
                <c:pt idx="10">
                  <c:v>47392</c:v>
                </c:pt>
                <c:pt idx="11">
                  <c:v>47423</c:v>
                </c:pt>
                <c:pt idx="12">
                  <c:v>47432</c:v>
                </c:pt>
                <c:pt idx="13">
                  <c:v>47453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zh-CN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/dd/yy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133447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 rot="0"/>
    <a:lstStyle/>
    <a:p>
      <a:pPr>
        <a:defRPr sz="1400" b="1" i="0" baseline="0"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日数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57</c:v>
                </c:pt>
                <c:pt idx="1">
                  <c:v>92</c:v>
                </c:pt>
                <c:pt idx="2">
                  <c:v>264</c:v>
                </c:pt>
                <c:pt idx="3">
                  <c:v>43</c:v>
                </c:pt>
                <c:pt idx="4">
                  <c:v>110</c:v>
                </c:pt>
                <c:pt idx="5">
                  <c:v>190</c:v>
                </c:pt>
                <c:pt idx="6">
                  <c:v>61</c:v>
                </c:pt>
                <c:pt idx="7">
                  <c:v>16</c:v>
                </c:pt>
                <c:pt idx="8">
                  <c:v>100</c:v>
                </c:pt>
                <c:pt idx="9">
                  <c:v>45</c:v>
                </c:pt>
                <c:pt idx="10">
                  <c:v>61</c:v>
                </c:pt>
                <c:pt idx="11">
                  <c:v>30</c:v>
                </c:pt>
                <c:pt idx="12">
                  <c:v>30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zh-CN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r>
              <a:rPr lang="ja-JP" b="0" baseline="0" dirty="0">
                <a:solidFill>
                  <a:schemeClr val="accent5">
                    <a:lumMod val="75000"/>
                  </a:schemeClr>
                </a:solidFill>
                <a:ea typeface="MS PGothic" panose="020B0600070205080204" pitchFamily="34" charset="-128"/>
              </a:rPr>
              <a:t>チーム </a:t>
            </a:r>
            <a:br>
              <a:rPr lang="en-US" b="0" baseline="0" dirty="0">
                <a:solidFill>
                  <a:schemeClr val="accent5">
                    <a:lumMod val="75000"/>
                  </a:schemeClr>
                </a:solidFill>
                <a:ea typeface="MS PGothic" panose="020B0600070205080204" pitchFamily="34" charset="-128"/>
              </a:rPr>
            </a:br>
            <a:r>
              <a:rPr lang="ja-JP" b="0" baseline="0" dirty="0">
                <a:solidFill>
                  <a:schemeClr val="accent5">
                    <a:lumMod val="75000"/>
                  </a:schemeClr>
                </a:solidFill>
                <a:ea typeface="MS PGothic" panose="020B0600070205080204" pitchFamily="34" charset="-128"/>
              </a:rPr>
              <a:t>メンバーの数</a:t>
            </a:r>
          </a:p>
        </c:rich>
      </c:tx>
      <c:layout>
        <c:manualLayout>
          <c:xMode val="edge"/>
          <c:yMode val="edge"/>
          <c:x val="0"/>
          <c:y val="0.35981062385725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チーム メンバーの数</c:v>
                </c:pt>
              </c:strCache>
            </c:strRef>
          </c:tx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278039361643"/>
          <c:y val="0.16131037443847046"/>
          <c:w val="0.13782002397405752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計画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"$"#,##0</c:formatCode>
                <c:ptCount val="14"/>
                <c:pt idx="0">
                  <c:v>1000000</c:v>
                </c:pt>
                <c:pt idx="1">
                  <c:v>900000</c:v>
                </c:pt>
                <c:pt idx="2">
                  <c:v>860000</c:v>
                </c:pt>
                <c:pt idx="3">
                  <c:v>1000000</c:v>
                </c:pt>
                <c:pt idx="4">
                  <c:v>294000</c:v>
                </c:pt>
                <c:pt idx="5">
                  <c:v>123400</c:v>
                </c:pt>
                <c:pt idx="6">
                  <c:v>250500</c:v>
                </c:pt>
                <c:pt idx="7">
                  <c:v>127200</c:v>
                </c:pt>
                <c:pt idx="8">
                  <c:v>80000</c:v>
                </c:pt>
                <c:pt idx="9">
                  <c:v>77000</c:v>
                </c:pt>
                <c:pt idx="10">
                  <c:v>65000</c:v>
                </c:pt>
                <c:pt idx="11">
                  <c:v>550000</c:v>
                </c:pt>
                <c:pt idx="12">
                  <c:v>45000</c:v>
                </c:pt>
                <c:pt idx="13">
                  <c:v>32500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D149-A815-135B270DD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Sheet1!$C$2:$C$15</c:f>
              <c:numCache>
                <c:formatCode>"$"#,##0</c:formatCode>
                <c:ptCount val="14"/>
                <c:pt idx="0">
                  <c:v>880000</c:v>
                </c:pt>
                <c:pt idx="1">
                  <c:v>920000</c:v>
                </c:pt>
                <c:pt idx="2">
                  <c:v>850000</c:v>
                </c:pt>
                <c:pt idx="3">
                  <c:v>998050</c:v>
                </c:pt>
                <c:pt idx="4">
                  <c:v>280000</c:v>
                </c:pt>
                <c:pt idx="5">
                  <c:v>125000</c:v>
                </c:pt>
                <c:pt idx="6">
                  <c:v>246000</c:v>
                </c:pt>
                <c:pt idx="7">
                  <c:v>126000</c:v>
                </c:pt>
                <c:pt idx="8">
                  <c:v>79900</c:v>
                </c:pt>
                <c:pt idx="9">
                  <c:v>77000</c:v>
                </c:pt>
                <c:pt idx="10">
                  <c:v>65000</c:v>
                </c:pt>
                <c:pt idx="11">
                  <c:v>551000</c:v>
                </c:pt>
                <c:pt idx="12">
                  <c:v>42000</c:v>
                </c:pt>
                <c:pt idx="13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D149-A815-135B270DD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残り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Sheet1!$D$2:$D$15</c:f>
              <c:numCache>
                <c:formatCode>"$"#,##0</c:formatCode>
                <c:ptCount val="14"/>
                <c:pt idx="0">
                  <c:v>120000</c:v>
                </c:pt>
                <c:pt idx="1">
                  <c:v>-20000</c:v>
                </c:pt>
                <c:pt idx="2">
                  <c:v>10000</c:v>
                </c:pt>
                <c:pt idx="3">
                  <c:v>1950</c:v>
                </c:pt>
                <c:pt idx="4">
                  <c:v>14000</c:v>
                </c:pt>
                <c:pt idx="5">
                  <c:v>-1600</c:v>
                </c:pt>
                <c:pt idx="6">
                  <c:v>4500</c:v>
                </c:pt>
                <c:pt idx="7">
                  <c:v>1200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  <c:pt idx="11">
                  <c:v>-1000</c:v>
                </c:pt>
                <c:pt idx="12">
                  <c:v>3000</c:v>
                </c:pt>
                <c:pt idx="13">
                  <c:v>-500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9-D149-A815-135B270DD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1726448"/>
        <c:axId val="1341728080"/>
      </c:barChart>
      <c:catAx>
        <c:axId val="13417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zh-CN"/>
          </a:p>
        </c:txPr>
        <c:crossAx val="1341728080"/>
        <c:crosses val="autoZero"/>
        <c:auto val="1"/>
        <c:lblAlgn val="ctr"/>
        <c:lblOffset val="100"/>
        <c:noMultiLvlLbl val="0"/>
      </c:catAx>
      <c:valAx>
        <c:axId val="13417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13417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高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0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8-8F4C-A649-01258F210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中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8-8F4C-A649-01258F210C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低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8-8F4C-A649-01258F21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zh-CN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高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7-C24A-99EA-58485CA543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中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7-C24A-99EA-58485CA543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低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7-C24A-99EA-58485CA5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未解決の問題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7-274F-B39D-BEE7D96E6E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進行中の修正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7-274F-B39D-BEE7D96E6E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保留中のアクション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274F-B39D-BEE7D96E6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zh-CN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未解決の問題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754E-87E3-1DCCFC531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進行中の修正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754E-87E3-1DCCFC531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保留中のアクション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217-443B-B457-56A34D77F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3-754E-87E3-1DCCFC53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altLang="ja-JP" smtClean="0"/>
              <a:t>11/12/2024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1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10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11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2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53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3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4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5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6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7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17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8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25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9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26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заголовка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текста</a:t>
            </a:r>
            <a:endParaRPr lang="ja-JP" altLang="en-US"/>
          </a:p>
          <a:p>
            <a:pPr lvl="1"/>
            <a:r>
              <a:rPr lang="en-US" altLang="ja-JP"/>
              <a:t>Второй уровень</a:t>
            </a:r>
            <a:endParaRPr lang="ja-JP" altLang="en-US" dirty="0"/>
          </a:p>
          <a:p>
            <a:pPr lvl="2"/>
            <a:r>
              <a:rPr lang="en-US" altLang="ja-JP"/>
              <a:t>Третий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3"/>
            <a:r>
              <a:rPr lang="en-US" altLang="ja-JP"/>
              <a:t>Четвертый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4"/>
            <a:r>
              <a:rPr lang="en-US" altLang="ja-JP"/>
              <a:t>Пятый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7381E756-E947-FD4A-8A23-D2C983A1A8BD}" type="datetimeFigureOut">
              <a:rPr lang="en-US" altLang="ja-JP" smtClean="0"/>
              <a:pPr/>
              <a:t>11/12/2024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2330669D-EC37-AA42-8CD3-B0788BD38FC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822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抽象的な白い幾何学テクスチャー">
            <a:extLst>
              <a:ext uri="{FF2B5EF4-FFF2-40B4-BE49-F238E27FC236}">
                <a16:creationId xmlns:a16="http://schemas.microsoft.com/office/drawing/2014/main" id="{81DD5FF4-A5E6-76D8-4A25-137A58B9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96398" y="307316"/>
            <a:ext cx="2714998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409776" y="2238286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組織</a:t>
            </a:r>
            <a:r>
              <a:rPr lang="en-US" altLang="ja-JP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団体名</a:t>
            </a:r>
          </a:p>
          <a:p>
            <a:pPr rtl="0"/>
            <a:r>
              <a:rPr lang="ja-JP" altLang="en-US" sz="2000" dirty="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en-US" altLang="ja-JP" sz="14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YY/MM/DD</a:t>
            </a:r>
          </a:p>
          <a:p>
            <a:pPr rtl="0"/>
            <a:r>
              <a:rPr lang="ja-JP" altLang="en-US" sz="14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altLang="en-US" sz="14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住所</a:t>
            </a:r>
          </a:p>
          <a:p>
            <a:pPr rtl="0"/>
            <a:r>
              <a:rPr lang="ja-JP" altLang="en-US" sz="14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連絡先電話番号</a:t>
            </a:r>
          </a:p>
          <a:p>
            <a:pPr rtl="0"/>
            <a:r>
              <a:rPr lang="en-US" altLang="ja-JP" sz="14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</a:t>
            </a:r>
            <a:r>
              <a:rPr lang="ja-JP" altLang="en-US" sz="14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アドレス</a:t>
            </a:r>
          </a:p>
          <a:p>
            <a:pPr rtl="0"/>
            <a:r>
              <a:rPr lang="ja-JP" altLang="en-US" sz="14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メール アドレス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87208"/>
              </p:ext>
            </p:extLst>
          </p:nvPr>
        </p:nvGraphicFramePr>
        <p:xfrm>
          <a:off x="506924" y="5735214"/>
          <a:ext cx="11404472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準備担当者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承認者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名前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E9F0092-9BB2-4A1D-B3A0-9B2CA99449E7}"/>
              </a:ext>
            </a:extLst>
          </p:cNvPr>
          <p:cNvSpPr txBox="1"/>
          <p:nvPr/>
        </p:nvSpPr>
        <p:spPr>
          <a:xfrm>
            <a:off x="409776" y="353237"/>
            <a:ext cx="7655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形式の複数プロジェクト</a:t>
            </a:r>
            <a:b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実行計画テンプレート</a:t>
            </a: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B043EED9-2189-4112-AD40-C69EDEAFC974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505D35C9-5FA5-4A2F-9F3E-8B4E975C4A9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1864E7-D6F5-4788-9580-4E8914E520C3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複数プロジェクト実行計画プレゼンテーション </a:t>
            </a:r>
          </a:p>
        </p:txBody>
      </p:sp>
      <p:pic>
        <p:nvPicPr>
          <p:cNvPr id="5" name="Picture 4" descr="大きな矢印を指す小さな矢印">
            <a:extLst>
              <a:ext uri="{FF2B5EF4-FFF2-40B4-BE49-F238E27FC236}">
                <a16:creationId xmlns:a16="http://schemas.microsoft.com/office/drawing/2014/main" id="{4E0F16E5-01C1-17F2-96D3-E5E380427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304" y="1150752"/>
            <a:ext cx="6254091" cy="41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64846"/>
              </p:ext>
            </p:extLst>
          </p:nvPr>
        </p:nvGraphicFramePr>
        <p:xfrm>
          <a:off x="312737" y="658079"/>
          <a:ext cx="11230609" cy="5343420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884937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981973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970060697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172129208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331112381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80167640"/>
                    </a:ext>
                  </a:extLst>
                </a:gridCol>
                <a:gridCol w="4029475">
                  <a:extLst>
                    <a:ext uri="{9D8B030D-6E8A-4147-A177-3AD203B41FA5}">
                      <a16:colId xmlns:a16="http://schemas.microsoft.com/office/drawing/2014/main" val="2195344063"/>
                    </a:ext>
                  </a:extLst>
                </a:gridCol>
              </a:tblGrid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スケジュール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予算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リソース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リスク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問題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コメント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B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J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0555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4007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4783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02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</a:t>
                      </a:r>
                      <a:r>
                        <a:rPr lang="en-US" altLang="ja-JP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43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5F0C1D-1C7A-C303-3BFE-AD2A5160B3CA}"/>
              </a:ext>
            </a:extLst>
          </p:cNvPr>
          <p:cNvSpPr txBox="1"/>
          <p:nvPr/>
        </p:nvSpPr>
        <p:spPr>
          <a:xfrm>
            <a:off x="312737" y="129594"/>
            <a:ext cx="36744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7. </a:t>
            </a: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プロジェクトの全体レポート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88120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大きな矢印を指す小さな矢印">
            <a:extLst>
              <a:ext uri="{FF2B5EF4-FFF2-40B4-BE49-F238E27FC236}">
                <a16:creationId xmlns:a16="http://schemas.microsoft.com/office/drawing/2014/main" id="{5ACB16BF-F43C-221C-0535-93FDF56A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t="7146" b="9877"/>
          <a:stretch/>
        </p:blipFill>
        <p:spPr>
          <a:xfrm>
            <a:off x="-64765" y="11668"/>
            <a:ext cx="12386074" cy="68517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BEDB85-105F-4A9B-9805-147909FCBAAB}"/>
              </a:ext>
            </a:extLst>
          </p:cNvPr>
          <p:cNvSpPr txBox="1"/>
          <p:nvPr/>
        </p:nvSpPr>
        <p:spPr>
          <a:xfrm>
            <a:off x="3730525" y="635358"/>
            <a:ext cx="471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成果物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CB7C0-DB0F-4B3D-A601-50DC6232FD8B}"/>
              </a:ext>
            </a:extLst>
          </p:cNvPr>
          <p:cNvSpPr txBox="1"/>
          <p:nvPr/>
        </p:nvSpPr>
        <p:spPr>
          <a:xfrm>
            <a:off x="186432" y="1495234"/>
            <a:ext cx="11771034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ja-JP" altLang="en-US" sz="1200" dirty="0"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プロジェクト成果物を入力</a:t>
            </a:r>
          </a:p>
          <a:p>
            <a:endParaRPr lang="ja-JP" altLang="en-US" sz="100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ja-JP" altLang="en-US" sz="100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ja-JP" altLang="en-US" sz="100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ja-JP" altLang="en-US" sz="100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ja-JP" altLang="en-US" sz="100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ja-JP" altLang="en-US" sz="100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ja-JP" altLang="en-US" sz="100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ja-JP" altLang="en-US" sz="1000" dirty="0">
              <a:latin typeface="Century Gothic" panose="020B0502020202020204" pitchFamily="34" charset="0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B043EED9-2189-4112-AD40-C69EDEAFC974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505D35C9-5FA5-4A2F-9F3E-8B4E975C4A9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1864E7-D6F5-4788-9580-4E8914E520C3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複数プロジェクト実行計画プレゼンテーション </a:t>
            </a:r>
          </a:p>
        </p:txBody>
      </p:sp>
    </p:spTree>
    <p:extLst>
      <p:ext uri="{BB962C8B-B14F-4D97-AF65-F5344CB8AC3E}">
        <p14:creationId xmlns:p14="http://schemas.microsoft.com/office/powerpoint/2010/main" val="38265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抽象的な白い幾何学テクスチャー">
            <a:extLst>
              <a:ext uri="{FF2B5EF4-FFF2-40B4-BE49-F238E27FC236}">
                <a16:creationId xmlns:a16="http://schemas.microsoft.com/office/drawing/2014/main" id="{86DC8607-5180-9576-9464-89F79F8F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252258"/>
            <a:ext cx="346338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全プロジェクトの</a:t>
            </a:r>
            <a:br>
              <a:rPr lang="ja-JP" altLang="en-US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</a:br>
            <a:r>
              <a:rPr lang="ja-JP" altLang="en-US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納</a:t>
            </a:r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品タイムライン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プロジェクトごとの日数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250285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リソースの割り当て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BAE53328-1490-4A25-94F4-2722065C7C8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228C14-F22A-4B99-8D80-20DD5221B403}"/>
              </a:ext>
            </a:extLst>
          </p:cNvPr>
          <p:cNvSpPr txBox="1"/>
          <p:nvPr/>
        </p:nvSpPr>
        <p:spPr>
          <a:xfrm>
            <a:off x="431321" y="6477000"/>
            <a:ext cx="1131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複数プロジェクト実行計画 </a:t>
            </a:r>
            <a:r>
              <a:rPr lang="en-US" altLang="ja-JP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| </a:t>
            </a:r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E7A338A-A68D-4497-BC74-20CCB9F380B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id="{5290EAD2-1A9D-4484-A096-F6A7102719BF}"/>
              </a:ext>
            </a:extLst>
          </p:cNvPr>
          <p:cNvSpPr txBox="1"/>
          <p:nvPr/>
        </p:nvSpPr>
        <p:spPr>
          <a:xfrm>
            <a:off x="304278" y="5131991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77FC3-BC3E-4BB0-AB0E-A9542CFA2CA2}"/>
              </a:ext>
            </a:extLst>
          </p:cNvPr>
          <p:cNvSpPr txBox="1"/>
          <p:nvPr/>
        </p:nvSpPr>
        <p:spPr>
          <a:xfrm>
            <a:off x="936088" y="5566338"/>
            <a:ext cx="29526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プロジェクトの財務状況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8F9AB9-FA72-43F5-9B41-3684C2AB6833}"/>
              </a:ext>
            </a:extLst>
          </p:cNvPr>
          <p:cNvSpPr txBox="1"/>
          <p:nvPr/>
        </p:nvSpPr>
        <p:spPr>
          <a:xfrm>
            <a:off x="5499160" y="1358491"/>
            <a:ext cx="241604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リスク分析とリスク合計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B82C9D-9916-4CD1-A310-78671FA25504}"/>
              </a:ext>
            </a:extLst>
          </p:cNvPr>
          <p:cNvSpPr txBox="1"/>
          <p:nvPr/>
        </p:nvSpPr>
        <p:spPr>
          <a:xfrm>
            <a:off x="5499159" y="2609068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未解決および保留中のアクションと合計</a:t>
            </a:r>
          </a:p>
        </p:txBody>
      </p:sp>
      <p:sp>
        <p:nvSpPr>
          <p:cNvPr id="28" name="TextBox 27">
            <a:hlinkClick r:id="rId4" action="ppaction://hlinksldjump"/>
            <a:extLst>
              <a:ext uri="{FF2B5EF4-FFF2-40B4-BE49-F238E27FC236}">
                <a16:creationId xmlns:a16="http://schemas.microsoft.com/office/drawing/2014/main" id="{920C17F3-59BA-4075-9A5E-5E9670A5A8A1}"/>
              </a:ext>
            </a:extLst>
          </p:cNvPr>
          <p:cNvSpPr txBox="1"/>
          <p:nvPr/>
        </p:nvSpPr>
        <p:spPr>
          <a:xfrm>
            <a:off x="4867351" y="2295133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6</a:t>
            </a:r>
          </a:p>
        </p:txBody>
      </p:sp>
      <p:sp>
        <p:nvSpPr>
          <p:cNvPr id="29" name="TextBox 28">
            <a:hlinkClick r:id="rId5" action="ppaction://hlinksldjump"/>
            <a:extLst>
              <a:ext uri="{FF2B5EF4-FFF2-40B4-BE49-F238E27FC236}">
                <a16:creationId xmlns:a16="http://schemas.microsoft.com/office/drawing/2014/main" id="{3C7E4F32-2ECD-47BB-8FC7-B0FFC89D0E18}"/>
              </a:ext>
            </a:extLst>
          </p:cNvPr>
          <p:cNvSpPr txBox="1"/>
          <p:nvPr/>
        </p:nvSpPr>
        <p:spPr>
          <a:xfrm>
            <a:off x="4867350" y="3630898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7</a:t>
            </a:r>
          </a:p>
        </p:txBody>
      </p:sp>
      <p:sp>
        <p:nvSpPr>
          <p:cNvPr id="30" name="TextBox 29">
            <a:hlinkClick r:id="rId6" action="ppaction://hlinksldjump"/>
            <a:extLst>
              <a:ext uri="{FF2B5EF4-FFF2-40B4-BE49-F238E27FC236}">
                <a16:creationId xmlns:a16="http://schemas.microsoft.com/office/drawing/2014/main" id="{5A5224FA-2DDA-4D28-93AE-583DC2629711}"/>
              </a:ext>
            </a:extLst>
          </p:cNvPr>
          <p:cNvSpPr txBox="1"/>
          <p:nvPr/>
        </p:nvSpPr>
        <p:spPr>
          <a:xfrm>
            <a:off x="4867350" y="936073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6FC52-4FD0-4B72-AA78-A227C86F9759}"/>
              </a:ext>
            </a:extLst>
          </p:cNvPr>
          <p:cNvSpPr txBox="1"/>
          <p:nvPr/>
        </p:nvSpPr>
        <p:spPr>
          <a:xfrm>
            <a:off x="5499160" y="4065245"/>
            <a:ext cx="292856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プロジェクトの全体レポート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646872"/>
              </p:ext>
            </p:extLst>
          </p:nvPr>
        </p:nvGraphicFramePr>
        <p:xfrm>
          <a:off x="312737" y="718107"/>
          <a:ext cx="11652840" cy="592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0EB437-FDA3-4234-9B8D-63A9700D3B87}"/>
              </a:ext>
            </a:extLst>
          </p:cNvPr>
          <p:cNvSpPr txBox="1"/>
          <p:nvPr/>
        </p:nvSpPr>
        <p:spPr>
          <a:xfrm>
            <a:off x="312737" y="129594"/>
            <a:ext cx="4421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1. </a:t>
            </a: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全プロジェクトの納品タイムライン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813136"/>
              </p:ext>
            </p:extLst>
          </p:nvPr>
        </p:nvGraphicFramePr>
        <p:xfrm>
          <a:off x="312737" y="720412"/>
          <a:ext cx="11705092" cy="600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30B73F-A43C-4CC0-5FD2-E0A30492DE2E}"/>
              </a:ext>
            </a:extLst>
          </p:cNvPr>
          <p:cNvSpPr txBox="1"/>
          <p:nvPr/>
        </p:nvSpPr>
        <p:spPr>
          <a:xfrm>
            <a:off x="312737" y="129594"/>
            <a:ext cx="3179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2. </a:t>
            </a: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プロジェクトごとの日数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57339"/>
              </p:ext>
            </p:extLst>
          </p:nvPr>
        </p:nvGraphicFramePr>
        <p:xfrm>
          <a:off x="383177" y="560481"/>
          <a:ext cx="11231307" cy="59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FB90F9-680B-7AFB-E2F2-25AD4A749836}"/>
              </a:ext>
            </a:extLst>
          </p:cNvPr>
          <p:cNvSpPr txBox="1"/>
          <p:nvPr/>
        </p:nvSpPr>
        <p:spPr>
          <a:xfrm>
            <a:off x="312737" y="129594"/>
            <a:ext cx="2773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3. </a:t>
            </a: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リソースの割り当て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335FF-EF70-B441-AA1A-82E2F269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704718"/>
              </p:ext>
            </p:extLst>
          </p:nvPr>
        </p:nvGraphicFramePr>
        <p:xfrm>
          <a:off x="312737" y="756734"/>
          <a:ext cx="11454062" cy="584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4EE15C-388F-D92F-4868-4D6788972753}"/>
              </a:ext>
            </a:extLst>
          </p:cNvPr>
          <p:cNvSpPr txBox="1"/>
          <p:nvPr/>
        </p:nvSpPr>
        <p:spPr>
          <a:xfrm>
            <a:off x="312737" y="129594"/>
            <a:ext cx="32752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4. </a:t>
            </a: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プロジェクトの財務状況</a:t>
            </a:r>
          </a:p>
        </p:txBody>
      </p:sp>
    </p:spTree>
    <p:extLst>
      <p:ext uri="{BB962C8B-B14F-4D97-AF65-F5344CB8AC3E}">
        <p14:creationId xmlns:p14="http://schemas.microsoft.com/office/powerpoint/2010/main" val="639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EA4EDD-BEEA-6743-9EB8-8F586D7D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062387"/>
              </p:ext>
            </p:extLst>
          </p:nvPr>
        </p:nvGraphicFramePr>
        <p:xfrm>
          <a:off x="344905" y="931514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A01BC8-751F-E144-B2A8-AA6AF7AC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13297"/>
              </p:ext>
            </p:extLst>
          </p:nvPr>
        </p:nvGraphicFramePr>
        <p:xfrm>
          <a:off x="312737" y="4057755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8D6937-B4CB-734D-A59F-CC81741556E4}"/>
              </a:ext>
            </a:extLst>
          </p:cNvPr>
          <p:cNvSpPr txBox="1"/>
          <p:nvPr/>
        </p:nvSpPr>
        <p:spPr>
          <a:xfrm>
            <a:off x="312737" y="3682002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リスク合計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A3858-FBD5-E84F-EC62-30D588FB15C3}"/>
              </a:ext>
            </a:extLst>
          </p:cNvPr>
          <p:cNvSpPr txBox="1"/>
          <p:nvPr/>
        </p:nvSpPr>
        <p:spPr>
          <a:xfrm>
            <a:off x="312737" y="129594"/>
            <a:ext cx="3228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5. </a:t>
            </a: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リスク分析とリスク合計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23599-11D3-4AA2-0190-1003767F20F9}"/>
              </a:ext>
            </a:extLst>
          </p:cNvPr>
          <p:cNvSpPr txBox="1"/>
          <p:nvPr/>
        </p:nvSpPr>
        <p:spPr>
          <a:xfrm>
            <a:off x="312737" y="620636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リスク分析</a:t>
            </a:r>
          </a:p>
        </p:txBody>
      </p:sp>
    </p:spTree>
    <p:extLst>
      <p:ext uri="{BB962C8B-B14F-4D97-AF65-F5344CB8AC3E}">
        <p14:creationId xmlns:p14="http://schemas.microsoft.com/office/powerpoint/2010/main" val="267815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32E569-F8CA-E54F-BCAC-077A5843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466446"/>
              </p:ext>
            </p:extLst>
          </p:nvPr>
        </p:nvGraphicFramePr>
        <p:xfrm>
          <a:off x="312737" y="947833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E6ADF-DFBB-9248-90F2-44A258093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051833"/>
              </p:ext>
            </p:extLst>
          </p:nvPr>
        </p:nvGraphicFramePr>
        <p:xfrm>
          <a:off x="312738" y="3989196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95D6D2-FC82-1153-AF29-63332A410902}"/>
              </a:ext>
            </a:extLst>
          </p:cNvPr>
          <p:cNvSpPr txBox="1"/>
          <p:nvPr/>
        </p:nvSpPr>
        <p:spPr>
          <a:xfrm>
            <a:off x="312737" y="129594"/>
            <a:ext cx="5190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6. </a:t>
            </a:r>
            <a:r>
              <a:rPr lang="ja-JP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未解決および保留中のアクションと合計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BF095-691C-D897-DC22-96F6B8912321}"/>
              </a:ext>
            </a:extLst>
          </p:cNvPr>
          <p:cNvSpPr txBox="1"/>
          <p:nvPr/>
        </p:nvSpPr>
        <p:spPr>
          <a:xfrm>
            <a:off x="312737" y="3682002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アクション合計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53F68-5374-CC35-EA9F-08114C082313}"/>
              </a:ext>
            </a:extLst>
          </p:cNvPr>
          <p:cNvSpPr txBox="1"/>
          <p:nvPr/>
        </p:nvSpPr>
        <p:spPr>
          <a:xfrm>
            <a:off x="312737" y="620636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未解決および保留中</a:t>
            </a:r>
          </a:p>
        </p:txBody>
      </p:sp>
    </p:spTree>
    <p:extLst>
      <p:ext uri="{BB962C8B-B14F-4D97-AF65-F5344CB8AC3E}">
        <p14:creationId xmlns:p14="http://schemas.microsoft.com/office/powerpoint/2010/main" val="439307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Multiple-Project-Dashboard_PowerPoint" id="{63DB53B3-699E-ED4E-A01E-30570113FD6D}" vid="{407D8A81-2DF9-5645-BC15-99B55FB6E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IC-Multiple-Project-Dashboard-Template_PowerPoint</Template>
  <TotalTime>137</TotalTime>
  <Words>509</Words>
  <Application>Microsoft Office PowerPoint</Application>
  <PresentationFormat>宽屏</PresentationFormat>
  <Paragraphs>179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Century Gothic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c060369</cp:lastModifiedBy>
  <cp:revision>12</cp:revision>
  <dcterms:created xsi:type="dcterms:W3CDTF">2019-11-22T21:04:25Z</dcterms:created>
  <dcterms:modified xsi:type="dcterms:W3CDTF">2024-11-12T09:00:38Z</dcterms:modified>
</cp:coreProperties>
</file>