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2" r:id="rId2"/>
    <p:sldId id="354" r:id="rId3"/>
    <p:sldId id="358" r:id="rId4"/>
    <p:sldId id="359" r:id="rId5"/>
    <p:sldId id="360" r:id="rId6"/>
    <p:sldId id="31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72367-0001-4E3B-8E35-C025FCC053D7}" v="8" dt="2024-01-21T18:54:3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63" d="100"/>
          <a:sy n="63" d="100"/>
        </p:scale>
        <p:origin x="102" y="106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5C72367-0001-4E3B-8E35-C025FCC053D7}"/>
    <pc:docChg chg="undo custSel addSld delSld modSld">
      <pc:chgData name="Bess Dunlevy" userId="dd4b9a8537dbe9d0" providerId="LiveId" clId="{A5C72367-0001-4E3B-8E35-C025FCC053D7}" dt="2024-01-21T18:59:43.819" v="810" actId="1076"/>
      <pc:docMkLst>
        <pc:docMk/>
      </pc:docMkLst>
      <pc:sldChg chg="modSp mod">
        <pc:chgData name="Bess Dunlevy" userId="dd4b9a8537dbe9d0" providerId="LiveId" clId="{A5C72367-0001-4E3B-8E35-C025FCC053D7}" dt="2024-01-21T18:59:22.733" v="809" actId="20577"/>
        <pc:sldMkLst>
          <pc:docMk/>
          <pc:sldMk cId="1521696607" sldId="316"/>
        </pc:sldMkLst>
        <pc:spChg chg="mod">
          <ac:chgData name="Bess Dunlevy" userId="dd4b9a8537dbe9d0" providerId="LiveId" clId="{A5C72367-0001-4E3B-8E35-C025FCC053D7}" dt="2024-01-21T18:55:56.482" v="395" actId="20577"/>
          <ac:spMkLst>
            <pc:docMk/>
            <pc:sldMk cId="1521696607" sldId="316"/>
            <ac:spMk id="97" creationId="{5B4A4123-FA94-CC5A-BC76-6B422994D500}"/>
          </ac:spMkLst>
        </pc:spChg>
        <pc:spChg chg="mod">
          <ac:chgData name="Bess Dunlevy" userId="dd4b9a8537dbe9d0" providerId="LiveId" clId="{A5C72367-0001-4E3B-8E35-C025FCC053D7}" dt="2024-01-21T18:56:15.236" v="418" actId="14100"/>
          <ac:spMkLst>
            <pc:docMk/>
            <pc:sldMk cId="1521696607" sldId="316"/>
            <ac:spMk id="98" creationId="{92526E92-4A3D-CC45-0C8A-D3FD4F6D4CC5}"/>
          </ac:spMkLst>
        </pc:spChg>
        <pc:spChg chg="mod">
          <ac:chgData name="Bess Dunlevy" userId="dd4b9a8537dbe9d0" providerId="LiveId" clId="{A5C72367-0001-4E3B-8E35-C025FCC053D7}" dt="2024-01-21T18:56:37.824" v="456" actId="20577"/>
          <ac:spMkLst>
            <pc:docMk/>
            <pc:sldMk cId="1521696607" sldId="316"/>
            <ac:spMk id="99" creationId="{6850328E-E32D-4F63-BAE4-BC735743DA61}"/>
          </ac:spMkLst>
        </pc:spChg>
        <pc:spChg chg="mod">
          <ac:chgData name="Bess Dunlevy" userId="dd4b9a8537dbe9d0" providerId="LiveId" clId="{A5C72367-0001-4E3B-8E35-C025FCC053D7}" dt="2024-01-21T18:56:48.295" v="464" actId="20577"/>
          <ac:spMkLst>
            <pc:docMk/>
            <pc:sldMk cId="1521696607" sldId="316"/>
            <ac:spMk id="100" creationId="{F1AE4631-608E-7814-CB8F-AAE6E3A78F29}"/>
          </ac:spMkLst>
        </pc:spChg>
        <pc:spChg chg="mod">
          <ac:chgData name="Bess Dunlevy" userId="dd4b9a8537dbe9d0" providerId="LiveId" clId="{A5C72367-0001-4E3B-8E35-C025FCC053D7}" dt="2024-01-21T18:57:00.777" v="488" actId="20577"/>
          <ac:spMkLst>
            <pc:docMk/>
            <pc:sldMk cId="1521696607" sldId="316"/>
            <ac:spMk id="101" creationId="{925A38EE-1D63-93E9-2CAA-A133ED1711CB}"/>
          </ac:spMkLst>
        </pc:spChg>
        <pc:spChg chg="mod">
          <ac:chgData name="Bess Dunlevy" userId="dd4b9a8537dbe9d0" providerId="LiveId" clId="{A5C72367-0001-4E3B-8E35-C025FCC053D7}" dt="2024-01-21T18:57:10.988" v="519" actId="20577"/>
          <ac:spMkLst>
            <pc:docMk/>
            <pc:sldMk cId="1521696607" sldId="316"/>
            <ac:spMk id="102" creationId="{D1836429-3772-17F3-4AB8-F68CEEBE222E}"/>
          </ac:spMkLst>
        </pc:spChg>
        <pc:spChg chg="mod">
          <ac:chgData name="Bess Dunlevy" userId="dd4b9a8537dbe9d0" providerId="LiveId" clId="{A5C72367-0001-4E3B-8E35-C025FCC053D7}" dt="2024-01-21T18:57:51.463" v="587" actId="20577"/>
          <ac:spMkLst>
            <pc:docMk/>
            <pc:sldMk cId="1521696607" sldId="316"/>
            <ac:spMk id="103" creationId="{11A863D5-DCC4-36F9-C6A9-39467CEC3F03}"/>
          </ac:spMkLst>
        </pc:spChg>
        <pc:spChg chg="mod">
          <ac:chgData name="Bess Dunlevy" userId="dd4b9a8537dbe9d0" providerId="LiveId" clId="{A5C72367-0001-4E3B-8E35-C025FCC053D7}" dt="2024-01-21T18:57:57.707" v="600" actId="20577"/>
          <ac:spMkLst>
            <pc:docMk/>
            <pc:sldMk cId="1521696607" sldId="316"/>
            <ac:spMk id="104" creationId="{B8562DD5-E285-5B16-21D2-DB1AE41DA6CB}"/>
          </ac:spMkLst>
        </pc:spChg>
        <pc:spChg chg="mod">
          <ac:chgData name="Bess Dunlevy" userId="dd4b9a8537dbe9d0" providerId="LiveId" clId="{A5C72367-0001-4E3B-8E35-C025FCC053D7}" dt="2024-01-21T18:58:18.028" v="649" actId="20577"/>
          <ac:spMkLst>
            <pc:docMk/>
            <pc:sldMk cId="1521696607" sldId="316"/>
            <ac:spMk id="105" creationId="{C2FED140-E1C7-1B75-2196-6AFCF2EC35A7}"/>
          </ac:spMkLst>
        </pc:spChg>
        <pc:spChg chg="mod">
          <ac:chgData name="Bess Dunlevy" userId="dd4b9a8537dbe9d0" providerId="LiveId" clId="{A5C72367-0001-4E3B-8E35-C025FCC053D7}" dt="2024-01-21T18:58:27.789" v="669" actId="20577"/>
          <ac:spMkLst>
            <pc:docMk/>
            <pc:sldMk cId="1521696607" sldId="316"/>
            <ac:spMk id="106" creationId="{9BE3C9A2-A19E-D93E-0316-0F1B8F0F5768}"/>
          </ac:spMkLst>
        </pc:spChg>
        <pc:spChg chg="mod">
          <ac:chgData name="Bess Dunlevy" userId="dd4b9a8537dbe9d0" providerId="LiveId" clId="{A5C72367-0001-4E3B-8E35-C025FCC053D7}" dt="2024-01-21T18:58:49.542" v="706" actId="20577"/>
          <ac:spMkLst>
            <pc:docMk/>
            <pc:sldMk cId="1521696607" sldId="316"/>
            <ac:spMk id="107" creationId="{09488850-3AA0-079D-DB29-74CD96EEEB87}"/>
          </ac:spMkLst>
        </pc:spChg>
        <pc:spChg chg="mod">
          <ac:chgData name="Bess Dunlevy" userId="dd4b9a8537dbe9d0" providerId="LiveId" clId="{A5C72367-0001-4E3B-8E35-C025FCC053D7}" dt="2024-01-21T18:59:22.733" v="809" actId="20577"/>
          <ac:spMkLst>
            <pc:docMk/>
            <pc:sldMk cId="1521696607" sldId="316"/>
            <ac:spMk id="108" creationId="{C9401EE7-C816-8576-57FD-750DE2BCC61E}"/>
          </ac:spMkLst>
        </pc:spChg>
        <pc:spChg chg="mod">
          <ac:chgData name="Bess Dunlevy" userId="dd4b9a8537dbe9d0" providerId="LiveId" clId="{A5C72367-0001-4E3B-8E35-C025FCC053D7}" dt="2024-01-21T18:57:22.684" v="533" actId="20577"/>
          <ac:spMkLst>
            <pc:docMk/>
            <pc:sldMk cId="1521696607" sldId="316"/>
            <ac:spMk id="112" creationId="{321D92CB-F13A-0632-ACE0-CB07252CE745}"/>
          </ac:spMkLst>
        </pc:spChg>
        <pc:spChg chg="mod">
          <ac:chgData name="Bess Dunlevy" userId="dd4b9a8537dbe9d0" providerId="LiveId" clId="{A5C72367-0001-4E3B-8E35-C025FCC053D7}" dt="2024-01-21T18:57:41.032" v="566" actId="20577"/>
          <ac:spMkLst>
            <pc:docMk/>
            <pc:sldMk cId="1521696607" sldId="316"/>
            <ac:spMk id="118" creationId="{966B1DB1-4713-F389-E695-CE5B14DB4E4E}"/>
          </ac:spMkLst>
        </pc:spChg>
        <pc:spChg chg="mod">
          <ac:chgData name="Bess Dunlevy" userId="dd4b9a8537dbe9d0" providerId="LiveId" clId="{A5C72367-0001-4E3B-8E35-C025FCC053D7}" dt="2024-01-21T18:58:08.980" v="620" actId="20577"/>
          <ac:spMkLst>
            <pc:docMk/>
            <pc:sldMk cId="1521696607" sldId="316"/>
            <ac:spMk id="124" creationId="{181A90E3-B11D-CA73-8874-1836C3EC23F1}"/>
          </ac:spMkLst>
        </pc:spChg>
        <pc:spChg chg="mod">
          <ac:chgData name="Bess Dunlevy" userId="dd4b9a8537dbe9d0" providerId="LiveId" clId="{A5C72367-0001-4E3B-8E35-C025FCC053D7}" dt="2024-01-21T18:59:05.870" v="772" actId="20577"/>
          <ac:spMkLst>
            <pc:docMk/>
            <pc:sldMk cId="1521696607" sldId="316"/>
            <ac:spMk id="130" creationId="{FA72E32B-A628-31F6-8C14-12B5CD15F455}"/>
          </ac:spMkLst>
        </pc:spChg>
      </pc:sldChg>
      <pc:sldChg chg="modSp mod">
        <pc:chgData name="Bess Dunlevy" userId="dd4b9a8537dbe9d0" providerId="LiveId" clId="{A5C72367-0001-4E3B-8E35-C025FCC053D7}" dt="2024-01-21T18:59:43.819" v="810" actId="1076"/>
        <pc:sldMkLst>
          <pc:docMk/>
          <pc:sldMk cId="1508588292" sldId="342"/>
        </pc:sldMkLst>
        <pc:spChg chg="mod">
          <ac:chgData name="Bess Dunlevy" userId="dd4b9a8537dbe9d0" providerId="LiveId" clId="{A5C72367-0001-4E3B-8E35-C025FCC053D7}" dt="2024-01-21T18:45:19.965" v="29" actId="20577"/>
          <ac:spMkLst>
            <pc:docMk/>
            <pc:sldMk cId="1508588292" sldId="342"/>
            <ac:spMk id="11" creationId="{0C01BE91-D333-FE4E-8137-15C695E430C9}"/>
          </ac:spMkLst>
        </pc:spChg>
        <pc:spChg chg="mod">
          <ac:chgData name="Bess Dunlevy" userId="dd4b9a8537dbe9d0" providerId="LiveId" clId="{A5C72367-0001-4E3B-8E35-C025FCC053D7}" dt="2024-01-21T18:45:42.037" v="39" actId="20577"/>
          <ac:spMkLst>
            <pc:docMk/>
            <pc:sldMk cId="1508588292" sldId="342"/>
            <ac:spMk id="29" creationId="{AEA8878B-0029-978E-6F2E-647554156EB7}"/>
          </ac:spMkLst>
        </pc:spChg>
        <pc:spChg chg="mod">
          <ac:chgData name="Bess Dunlevy" userId="dd4b9a8537dbe9d0" providerId="LiveId" clId="{A5C72367-0001-4E3B-8E35-C025FCC053D7}" dt="2024-01-21T18:45:10.954" v="10" actId="20577"/>
          <ac:spMkLst>
            <pc:docMk/>
            <pc:sldMk cId="1508588292" sldId="342"/>
            <ac:spMk id="33" creationId="{143A449B-AAB7-994A-92CE-8F48E2CA7DF6}"/>
          </ac:spMkLst>
        </pc:spChg>
        <pc:spChg chg="mod">
          <ac:chgData name="Bess Dunlevy" userId="dd4b9a8537dbe9d0" providerId="LiveId" clId="{A5C72367-0001-4E3B-8E35-C025FCC053D7}" dt="2024-01-21T18:59:43.819" v="810" actId="1076"/>
          <ac:spMkLst>
            <pc:docMk/>
            <pc:sldMk cId="1508588292" sldId="342"/>
            <ac:spMk id="46" creationId="{CD03DA8E-3BA4-3CC7-9659-6AA7B7FB5F51}"/>
          </ac:spMkLst>
        </pc:spChg>
      </pc:sldChg>
      <pc:sldChg chg="delSp modSp mod">
        <pc:chgData name="Bess Dunlevy" userId="dd4b9a8537dbe9d0" providerId="LiveId" clId="{A5C72367-0001-4E3B-8E35-C025FCC053D7}" dt="2024-01-21T18:48:33.688" v="153" actId="1037"/>
        <pc:sldMkLst>
          <pc:docMk/>
          <pc:sldMk cId="3634812223" sldId="354"/>
        </pc:sldMkLst>
        <pc:spChg chg="mod">
          <ac:chgData name="Bess Dunlevy" userId="dd4b9a8537dbe9d0" providerId="LiveId" clId="{A5C72367-0001-4E3B-8E35-C025FCC053D7}" dt="2024-01-21T18:45:59.223" v="79" actId="20577"/>
          <ac:spMkLst>
            <pc:docMk/>
            <pc:sldMk cId="3634812223" sldId="354"/>
            <ac:spMk id="4" creationId="{21573769-33B2-4779-A76A-0FB0FFF756C8}"/>
          </ac:spMkLst>
        </pc:spChg>
        <pc:spChg chg="mod">
          <ac:chgData name="Bess Dunlevy" userId="dd4b9a8537dbe9d0" providerId="LiveId" clId="{A5C72367-0001-4E3B-8E35-C025FCC053D7}" dt="2024-01-21T18:47:55.794" v="147" actId="20577"/>
          <ac:spMkLst>
            <pc:docMk/>
            <pc:sldMk cId="3634812223" sldId="354"/>
            <ac:spMk id="8" creationId="{C30BD451-B59B-7C72-A168-1495E895C275}"/>
          </ac:spMkLst>
        </pc:spChg>
        <pc:spChg chg="mod">
          <ac:chgData name="Bess Dunlevy" userId="dd4b9a8537dbe9d0" providerId="LiveId" clId="{A5C72367-0001-4E3B-8E35-C025FCC053D7}" dt="2024-01-21T18:48:02.404" v="148"/>
          <ac:spMkLst>
            <pc:docMk/>
            <pc:sldMk cId="3634812223" sldId="354"/>
            <ac:spMk id="10" creationId="{111C4C31-C52C-2F0B-9288-67BA21CF151F}"/>
          </ac:spMkLst>
        </pc:spChg>
        <pc:spChg chg="mod">
          <ac:chgData name="Bess Dunlevy" userId="dd4b9a8537dbe9d0" providerId="LiveId" clId="{A5C72367-0001-4E3B-8E35-C025FCC053D7}" dt="2024-01-21T18:48:33.688" v="153" actId="1037"/>
          <ac:spMkLst>
            <pc:docMk/>
            <pc:sldMk cId="3634812223" sldId="354"/>
            <ac:spMk id="11" creationId="{2168E67E-5F83-4AE5-4821-FDD49E936396}"/>
          </ac:spMkLst>
        </pc:spChg>
        <pc:spChg chg="del">
          <ac:chgData name="Bess Dunlevy" userId="dd4b9a8537dbe9d0" providerId="LiveId" clId="{A5C72367-0001-4E3B-8E35-C025FCC053D7}" dt="2024-01-21T18:47:13.271" v="140" actId="478"/>
          <ac:spMkLst>
            <pc:docMk/>
            <pc:sldMk cId="3634812223" sldId="354"/>
            <ac:spMk id="23" creationId="{582EDC86-443A-56CF-B925-44D12286DA36}"/>
          </ac:spMkLst>
        </pc:spChg>
        <pc:spChg chg="del">
          <ac:chgData name="Bess Dunlevy" userId="dd4b9a8537dbe9d0" providerId="LiveId" clId="{A5C72367-0001-4E3B-8E35-C025FCC053D7}" dt="2024-01-21T18:47:11.856" v="139" actId="478"/>
          <ac:spMkLst>
            <pc:docMk/>
            <pc:sldMk cId="3634812223" sldId="354"/>
            <ac:spMk id="24" creationId="{8D157E86-321D-B876-B198-56F2FDCFD3B7}"/>
          </ac:spMkLst>
        </pc:spChg>
        <pc:spChg chg="mod">
          <ac:chgData name="Bess Dunlevy" userId="dd4b9a8537dbe9d0" providerId="LiveId" clId="{A5C72367-0001-4E3B-8E35-C025FCC053D7}" dt="2024-01-21T18:47:34.464" v="143" actId="20577"/>
          <ac:spMkLst>
            <pc:docMk/>
            <pc:sldMk cId="3634812223" sldId="354"/>
            <ac:spMk id="26" creationId="{2109A790-D654-CBF7-3478-42AB6D402D1C}"/>
          </ac:spMkLst>
        </pc:spChg>
        <pc:spChg chg="mod">
          <ac:chgData name="Bess Dunlevy" userId="dd4b9a8537dbe9d0" providerId="LiveId" clId="{A5C72367-0001-4E3B-8E35-C025FCC053D7}" dt="2024-01-21T18:47:41.125" v="144"/>
          <ac:spMkLst>
            <pc:docMk/>
            <pc:sldMk cId="3634812223" sldId="354"/>
            <ac:spMk id="27" creationId="{849E592E-1624-2698-0509-E6595D82041E}"/>
          </ac:spMkLst>
        </pc:spChg>
        <pc:spChg chg="mod">
          <ac:chgData name="Bess Dunlevy" userId="dd4b9a8537dbe9d0" providerId="LiveId" clId="{A5C72367-0001-4E3B-8E35-C025FCC053D7}" dt="2024-01-21T18:47:00.760" v="137" actId="20577"/>
          <ac:spMkLst>
            <pc:docMk/>
            <pc:sldMk cId="3634812223" sldId="354"/>
            <ac:spMk id="32" creationId="{2ADE9991-7CDC-8860-5C22-C2A357AD2BAD}"/>
          </ac:spMkLst>
        </pc:spChg>
        <pc:spChg chg="mod">
          <ac:chgData name="Bess Dunlevy" userId="dd4b9a8537dbe9d0" providerId="LiveId" clId="{A5C72367-0001-4E3B-8E35-C025FCC053D7}" dt="2024-01-21T18:47:07.142" v="138"/>
          <ac:spMkLst>
            <pc:docMk/>
            <pc:sldMk cId="3634812223" sldId="354"/>
            <ac:spMk id="33" creationId="{468D78CB-C046-6DD1-7BAB-53B19935E9FA}"/>
          </ac:spMkLst>
        </pc:spChg>
        <pc:spChg chg="del">
          <ac:chgData name="Bess Dunlevy" userId="dd4b9a8537dbe9d0" providerId="LiveId" clId="{A5C72367-0001-4E3B-8E35-C025FCC053D7}" dt="2024-01-21T18:46:46.972" v="133" actId="478"/>
          <ac:spMkLst>
            <pc:docMk/>
            <pc:sldMk cId="3634812223" sldId="354"/>
            <ac:spMk id="36" creationId="{DAE87B6A-68E9-D75A-480A-F5394C8C4FD9}"/>
          </ac:spMkLst>
        </pc:spChg>
        <pc:spChg chg="mod">
          <ac:chgData name="Bess Dunlevy" userId="dd4b9a8537dbe9d0" providerId="LiveId" clId="{A5C72367-0001-4E3B-8E35-C025FCC053D7}" dt="2024-01-21T18:48:11.060" v="149" actId="1076"/>
          <ac:spMkLst>
            <pc:docMk/>
            <pc:sldMk cId="3634812223" sldId="354"/>
            <ac:spMk id="38" creationId="{A6C4B9E8-80D7-0E4C-98A0-080138C4551C}"/>
          </ac:spMkLst>
        </pc:spChg>
        <pc:spChg chg="mod">
          <ac:chgData name="Bess Dunlevy" userId="dd4b9a8537dbe9d0" providerId="LiveId" clId="{A5C72367-0001-4E3B-8E35-C025FCC053D7}" dt="2024-01-21T18:46:52.274" v="134" actId="1076"/>
          <ac:spMkLst>
            <pc:docMk/>
            <pc:sldMk cId="3634812223" sldId="354"/>
            <ac:spMk id="39" creationId="{C09CDEFC-C763-D16A-94CF-D51FF5914BB7}"/>
          </ac:spMkLst>
        </pc:spChg>
        <pc:spChg chg="mod">
          <ac:chgData name="Bess Dunlevy" userId="dd4b9a8537dbe9d0" providerId="LiveId" clId="{A5C72367-0001-4E3B-8E35-C025FCC053D7}" dt="2024-01-21T18:46:52.274" v="134" actId="1076"/>
          <ac:spMkLst>
            <pc:docMk/>
            <pc:sldMk cId="3634812223" sldId="354"/>
            <ac:spMk id="40" creationId="{D00563B0-6588-44C8-B71E-D8DB26FB91A3}"/>
          </ac:spMkLst>
        </pc:spChg>
        <pc:spChg chg="del">
          <ac:chgData name="Bess Dunlevy" userId="dd4b9a8537dbe9d0" providerId="LiveId" clId="{A5C72367-0001-4E3B-8E35-C025FCC053D7}" dt="2024-01-21T18:47:11.856" v="139" actId="478"/>
          <ac:spMkLst>
            <pc:docMk/>
            <pc:sldMk cId="3634812223" sldId="354"/>
            <ac:spMk id="41" creationId="{0E9A4493-F5CE-DFBA-6F8F-793E7582118D}"/>
          </ac:spMkLst>
        </pc:spChg>
        <pc:spChg chg="mod">
          <ac:chgData name="Bess Dunlevy" userId="dd4b9a8537dbe9d0" providerId="LiveId" clId="{A5C72367-0001-4E3B-8E35-C025FCC053D7}" dt="2024-01-21T18:48:33.688" v="153" actId="1037"/>
          <ac:spMkLst>
            <pc:docMk/>
            <pc:sldMk cId="3634812223" sldId="354"/>
            <ac:spMk id="42" creationId="{2BA2E32F-8A95-17E0-560B-FF9945B04693}"/>
          </ac:spMkLst>
        </pc:spChg>
        <pc:spChg chg="mod">
          <ac:chgData name="Bess Dunlevy" userId="dd4b9a8537dbe9d0" providerId="LiveId" clId="{A5C72367-0001-4E3B-8E35-C025FCC053D7}" dt="2024-01-21T18:48:33.688" v="153" actId="1037"/>
          <ac:spMkLst>
            <pc:docMk/>
            <pc:sldMk cId="3634812223" sldId="354"/>
            <ac:spMk id="44" creationId="{945E2101-F2D7-868C-CAD1-579F88705A29}"/>
          </ac:spMkLst>
        </pc:spChg>
        <pc:spChg chg="del">
          <ac:chgData name="Bess Dunlevy" userId="dd4b9a8537dbe9d0" providerId="LiveId" clId="{A5C72367-0001-4E3B-8E35-C025FCC053D7}" dt="2024-01-21T18:46:46.972" v="133" actId="478"/>
          <ac:spMkLst>
            <pc:docMk/>
            <pc:sldMk cId="3634812223" sldId="354"/>
            <ac:spMk id="45" creationId="{3852A50A-81AF-1E2A-8DCC-95E117EA668E}"/>
          </ac:spMkLst>
        </pc:spChg>
        <pc:spChg chg="mod">
          <ac:chgData name="Bess Dunlevy" userId="dd4b9a8537dbe9d0" providerId="LiveId" clId="{A5C72367-0001-4E3B-8E35-C025FCC053D7}" dt="2024-01-21T18:48:33.688" v="153" actId="1037"/>
          <ac:spMkLst>
            <pc:docMk/>
            <pc:sldMk cId="3634812223" sldId="354"/>
            <ac:spMk id="46" creationId="{341CC9D8-75A2-A073-D00D-2BB975042768}"/>
          </ac:spMkLst>
        </pc:spChg>
        <pc:spChg chg="del">
          <ac:chgData name="Bess Dunlevy" userId="dd4b9a8537dbe9d0" providerId="LiveId" clId="{A5C72367-0001-4E3B-8E35-C025FCC053D7}" dt="2024-01-21T18:46:46.972" v="133" actId="478"/>
          <ac:spMkLst>
            <pc:docMk/>
            <pc:sldMk cId="3634812223" sldId="354"/>
            <ac:spMk id="52" creationId="{512B74B2-9BD6-B1A2-2182-81D89D122D12}"/>
          </ac:spMkLst>
        </pc:spChg>
      </pc:sldChg>
      <pc:sldChg chg="del">
        <pc:chgData name="Bess Dunlevy" userId="dd4b9a8537dbe9d0" providerId="LiveId" clId="{A5C72367-0001-4E3B-8E35-C025FCC053D7}" dt="2024-01-21T18:50:08.161" v="195" actId="47"/>
        <pc:sldMkLst>
          <pc:docMk/>
          <pc:sldMk cId="1302992907" sldId="355"/>
        </pc:sldMkLst>
      </pc:sldChg>
      <pc:sldChg chg="del">
        <pc:chgData name="Bess Dunlevy" userId="dd4b9a8537dbe9d0" providerId="LiveId" clId="{A5C72367-0001-4E3B-8E35-C025FCC053D7}" dt="2024-01-21T18:51:27.280" v="239" actId="47"/>
        <pc:sldMkLst>
          <pc:docMk/>
          <pc:sldMk cId="3063925014" sldId="356"/>
        </pc:sldMkLst>
      </pc:sldChg>
      <pc:sldChg chg="del">
        <pc:chgData name="Bess Dunlevy" userId="dd4b9a8537dbe9d0" providerId="LiveId" clId="{A5C72367-0001-4E3B-8E35-C025FCC053D7}" dt="2024-01-21T18:55:31.703" v="368" actId="47"/>
        <pc:sldMkLst>
          <pc:docMk/>
          <pc:sldMk cId="1227303848" sldId="357"/>
        </pc:sldMkLst>
      </pc:sldChg>
      <pc:sldChg chg="addSp delSp modSp add mod">
        <pc:chgData name="Bess Dunlevy" userId="dd4b9a8537dbe9d0" providerId="LiveId" clId="{A5C72367-0001-4E3B-8E35-C025FCC053D7}" dt="2024-01-21T18:49:48.243" v="193" actId="1076"/>
        <pc:sldMkLst>
          <pc:docMk/>
          <pc:sldMk cId="550188118" sldId="358"/>
        </pc:sldMkLst>
        <pc:spChg chg="del">
          <ac:chgData name="Bess Dunlevy" userId="dd4b9a8537dbe9d0" providerId="LiveId" clId="{A5C72367-0001-4E3B-8E35-C025FCC053D7}" dt="2024-01-21T18:48:50.832" v="155" actId="478"/>
          <ac:spMkLst>
            <pc:docMk/>
            <pc:sldMk cId="550188118" sldId="358"/>
            <ac:spMk id="2" creationId="{D9F40F98-ABED-754F-38E3-5FAFC1FA166F}"/>
          </ac:spMkLst>
        </pc:spChg>
        <pc:spChg chg="mod">
          <ac:chgData name="Bess Dunlevy" userId="dd4b9a8537dbe9d0" providerId="LiveId" clId="{A5C72367-0001-4E3B-8E35-C025FCC053D7}" dt="2024-01-21T18:48:54.066" v="157" actId="20577"/>
          <ac:spMkLst>
            <pc:docMk/>
            <pc:sldMk cId="550188118" sldId="358"/>
            <ac:spMk id="4" creationId="{21573769-33B2-4779-A76A-0FB0FFF756C8}"/>
          </ac:spMkLst>
        </pc:spChg>
        <pc:spChg chg="add mod">
          <ac:chgData name="Bess Dunlevy" userId="dd4b9a8537dbe9d0" providerId="LiveId" clId="{A5C72367-0001-4E3B-8E35-C025FCC053D7}" dt="2024-01-21T18:48:51.172" v="156"/>
          <ac:spMkLst>
            <pc:docMk/>
            <pc:sldMk cId="550188118" sldId="358"/>
            <ac:spMk id="5" creationId="{617EF6C1-33AC-1B37-5149-6263490FB6B6}"/>
          </ac:spMkLst>
        </pc:spChg>
        <pc:spChg chg="add mod">
          <ac:chgData name="Bess Dunlevy" userId="dd4b9a8537dbe9d0" providerId="LiveId" clId="{A5C72367-0001-4E3B-8E35-C025FCC053D7}" dt="2024-01-21T18:49:48.243" v="193" actId="1076"/>
          <ac:spMkLst>
            <pc:docMk/>
            <pc:sldMk cId="550188118" sldId="358"/>
            <ac:spMk id="6" creationId="{046EDD38-434B-E152-4865-F093A5B20E9E}"/>
          </ac:spMkLst>
        </pc:spChg>
        <pc:spChg chg="mod">
          <ac:chgData name="Bess Dunlevy" userId="dd4b9a8537dbe9d0" providerId="LiveId" clId="{A5C72367-0001-4E3B-8E35-C025FCC053D7}" dt="2024-01-21T18:49:45.435" v="192"/>
          <ac:spMkLst>
            <pc:docMk/>
            <pc:sldMk cId="550188118" sldId="358"/>
            <ac:spMk id="10" creationId="{111C4C31-C52C-2F0B-9288-67BA21CF151F}"/>
          </ac:spMkLst>
        </pc:spChg>
        <pc:spChg chg="mod">
          <ac:chgData name="Bess Dunlevy" userId="dd4b9a8537dbe9d0" providerId="LiveId" clId="{A5C72367-0001-4E3B-8E35-C025FCC053D7}" dt="2024-01-21T18:49:38.435" v="191"/>
          <ac:spMkLst>
            <pc:docMk/>
            <pc:sldMk cId="550188118" sldId="358"/>
            <ac:spMk id="27" creationId="{849E592E-1624-2698-0509-E6595D82041E}"/>
          </ac:spMkLst>
        </pc:spChg>
        <pc:spChg chg="mod">
          <ac:chgData name="Bess Dunlevy" userId="dd4b9a8537dbe9d0" providerId="LiveId" clId="{A5C72367-0001-4E3B-8E35-C025FCC053D7}" dt="2024-01-21T18:49:31.180" v="190"/>
          <ac:spMkLst>
            <pc:docMk/>
            <pc:sldMk cId="550188118" sldId="358"/>
            <ac:spMk id="33" creationId="{468D78CB-C046-6DD1-7BAB-53B19935E9FA}"/>
          </ac:spMkLst>
        </pc:spChg>
        <pc:spChg chg="del">
          <ac:chgData name="Bess Dunlevy" userId="dd4b9a8537dbe9d0" providerId="LiveId" clId="{A5C72367-0001-4E3B-8E35-C025FCC053D7}" dt="2024-01-21T18:48:50.832" v="155" actId="478"/>
          <ac:spMkLst>
            <pc:docMk/>
            <pc:sldMk cId="550188118" sldId="358"/>
            <ac:spMk id="38" creationId="{A6C4B9E8-80D7-0E4C-98A0-080138C4551C}"/>
          </ac:spMkLst>
        </pc:spChg>
        <pc:spChg chg="mod">
          <ac:chgData name="Bess Dunlevy" userId="dd4b9a8537dbe9d0" providerId="LiveId" clId="{A5C72367-0001-4E3B-8E35-C025FCC053D7}" dt="2024-01-21T18:49:24.545" v="189"/>
          <ac:spMkLst>
            <pc:docMk/>
            <pc:sldMk cId="550188118" sldId="358"/>
            <ac:spMk id="40" creationId="{D00563B0-6588-44C8-B71E-D8DB26FB91A3}"/>
          </ac:spMkLst>
        </pc:spChg>
      </pc:sldChg>
      <pc:sldChg chg="addSp delSp modSp add mod setBg">
        <pc:chgData name="Bess Dunlevy" userId="dd4b9a8537dbe9d0" providerId="LiveId" clId="{A5C72367-0001-4E3B-8E35-C025FCC053D7}" dt="2024-01-21T18:51:05.919" v="237"/>
        <pc:sldMkLst>
          <pc:docMk/>
          <pc:sldMk cId="4127450487" sldId="359"/>
        </pc:sldMkLst>
        <pc:spChg chg="add mod">
          <ac:chgData name="Bess Dunlevy" userId="dd4b9a8537dbe9d0" providerId="LiveId" clId="{A5C72367-0001-4E3B-8E35-C025FCC053D7}" dt="2024-01-21T18:50:13.883" v="197"/>
          <ac:spMkLst>
            <pc:docMk/>
            <pc:sldMk cId="4127450487" sldId="359"/>
            <ac:spMk id="2" creationId="{5F2A3FB2-C218-730E-98ED-E1FF61F401CE}"/>
          </ac:spMkLst>
        </pc:spChg>
        <pc:spChg chg="mod">
          <ac:chgData name="Bess Dunlevy" userId="dd4b9a8537dbe9d0" providerId="LiveId" clId="{A5C72367-0001-4E3B-8E35-C025FCC053D7}" dt="2024-01-21T18:50:19.250" v="198" actId="20577"/>
          <ac:spMkLst>
            <pc:docMk/>
            <pc:sldMk cId="4127450487" sldId="359"/>
            <ac:spMk id="4" creationId="{21573769-33B2-4779-A76A-0FB0FFF756C8}"/>
          </ac:spMkLst>
        </pc:spChg>
        <pc:spChg chg="del">
          <ac:chgData name="Bess Dunlevy" userId="dd4b9a8537dbe9d0" providerId="LiveId" clId="{A5C72367-0001-4E3B-8E35-C025FCC053D7}" dt="2024-01-21T18:50:13.054" v="196" actId="478"/>
          <ac:spMkLst>
            <pc:docMk/>
            <pc:sldMk cId="4127450487" sldId="359"/>
            <ac:spMk id="5" creationId="{617EF6C1-33AC-1B37-5149-6263490FB6B6}"/>
          </ac:spMkLst>
        </pc:spChg>
        <pc:spChg chg="del">
          <ac:chgData name="Bess Dunlevy" userId="dd4b9a8537dbe9d0" providerId="LiveId" clId="{A5C72367-0001-4E3B-8E35-C025FCC053D7}" dt="2024-01-21T18:50:13.054" v="196" actId="478"/>
          <ac:spMkLst>
            <pc:docMk/>
            <pc:sldMk cId="4127450487" sldId="359"/>
            <ac:spMk id="6" creationId="{046EDD38-434B-E152-4865-F093A5B20E9E}"/>
          </ac:spMkLst>
        </pc:spChg>
        <pc:spChg chg="add mod">
          <ac:chgData name="Bess Dunlevy" userId="dd4b9a8537dbe9d0" providerId="LiveId" clId="{A5C72367-0001-4E3B-8E35-C025FCC053D7}" dt="2024-01-21T18:50:31.801" v="231" actId="1076"/>
          <ac:spMkLst>
            <pc:docMk/>
            <pc:sldMk cId="4127450487" sldId="359"/>
            <ac:spMk id="7" creationId="{A3951BDF-9310-2A49-1B00-BA625A0BE78E}"/>
          </ac:spMkLst>
        </pc:spChg>
        <pc:spChg chg="mod">
          <ac:chgData name="Bess Dunlevy" userId="dd4b9a8537dbe9d0" providerId="LiveId" clId="{A5C72367-0001-4E3B-8E35-C025FCC053D7}" dt="2024-01-21T18:51:05.919" v="237"/>
          <ac:spMkLst>
            <pc:docMk/>
            <pc:sldMk cId="4127450487" sldId="359"/>
            <ac:spMk id="10" creationId="{111C4C31-C52C-2F0B-9288-67BA21CF151F}"/>
          </ac:spMkLst>
        </pc:spChg>
        <pc:spChg chg="mod">
          <ac:chgData name="Bess Dunlevy" userId="dd4b9a8537dbe9d0" providerId="LiveId" clId="{A5C72367-0001-4E3B-8E35-C025FCC053D7}" dt="2024-01-21T18:50:55.748" v="236"/>
          <ac:spMkLst>
            <pc:docMk/>
            <pc:sldMk cId="4127450487" sldId="359"/>
            <ac:spMk id="27" creationId="{849E592E-1624-2698-0509-E6595D82041E}"/>
          </ac:spMkLst>
        </pc:spChg>
        <pc:spChg chg="mod">
          <ac:chgData name="Bess Dunlevy" userId="dd4b9a8537dbe9d0" providerId="LiveId" clId="{A5C72367-0001-4E3B-8E35-C025FCC053D7}" dt="2024-01-21T18:50:48.991" v="235"/>
          <ac:spMkLst>
            <pc:docMk/>
            <pc:sldMk cId="4127450487" sldId="359"/>
            <ac:spMk id="33" creationId="{468D78CB-C046-6DD1-7BAB-53B19935E9FA}"/>
          </ac:spMkLst>
        </pc:spChg>
        <pc:spChg chg="mod">
          <ac:chgData name="Bess Dunlevy" userId="dd4b9a8537dbe9d0" providerId="LiveId" clId="{A5C72367-0001-4E3B-8E35-C025FCC053D7}" dt="2024-01-21T18:50:41.994" v="234" actId="1076"/>
          <ac:spMkLst>
            <pc:docMk/>
            <pc:sldMk cId="4127450487" sldId="359"/>
            <ac:spMk id="40" creationId="{D00563B0-6588-44C8-B71E-D8DB26FB91A3}"/>
          </ac:spMkLst>
        </pc:spChg>
      </pc:sldChg>
      <pc:sldChg chg="addSp delSp modSp add mod">
        <pc:chgData name="Bess Dunlevy" userId="dd4b9a8537dbe9d0" providerId="LiveId" clId="{A5C72367-0001-4E3B-8E35-C025FCC053D7}" dt="2024-01-21T18:55:28.614" v="367" actId="1076"/>
        <pc:sldMkLst>
          <pc:docMk/>
          <pc:sldMk cId="225407624" sldId="360"/>
        </pc:sldMkLst>
        <pc:spChg chg="del">
          <ac:chgData name="Bess Dunlevy" userId="dd4b9a8537dbe9d0" providerId="LiveId" clId="{A5C72367-0001-4E3B-8E35-C025FCC053D7}" dt="2024-01-21T18:51:32.125" v="240" actId="478"/>
          <ac:spMkLst>
            <pc:docMk/>
            <pc:sldMk cId="225407624" sldId="360"/>
            <ac:spMk id="2" creationId="{5F2A3FB2-C218-730E-98ED-E1FF61F401CE}"/>
          </ac:spMkLst>
        </pc:spChg>
        <pc:spChg chg="mod">
          <ac:chgData name="Bess Dunlevy" userId="dd4b9a8537dbe9d0" providerId="LiveId" clId="{A5C72367-0001-4E3B-8E35-C025FCC053D7}" dt="2024-01-21T18:51:35.310" v="242" actId="20577"/>
          <ac:spMkLst>
            <pc:docMk/>
            <pc:sldMk cId="225407624" sldId="360"/>
            <ac:spMk id="4" creationId="{21573769-33B2-4779-A76A-0FB0FFF756C8}"/>
          </ac:spMkLst>
        </pc:spChg>
        <pc:spChg chg="add mod">
          <ac:chgData name="Bess Dunlevy" userId="dd4b9a8537dbe9d0" providerId="LiveId" clId="{A5C72367-0001-4E3B-8E35-C025FCC053D7}" dt="2024-01-21T18:51:32.474" v="241"/>
          <ac:spMkLst>
            <pc:docMk/>
            <pc:sldMk cId="225407624" sldId="360"/>
            <ac:spMk id="5" creationId="{AE7ED668-7014-9C80-907F-292E643A4AB3}"/>
          </ac:spMkLst>
        </pc:spChg>
        <pc:spChg chg="add mod">
          <ac:chgData name="Bess Dunlevy" userId="dd4b9a8537dbe9d0" providerId="LiveId" clId="{A5C72367-0001-4E3B-8E35-C025FCC053D7}" dt="2024-01-21T18:52:32.306" v="305" actId="1076"/>
          <ac:spMkLst>
            <pc:docMk/>
            <pc:sldMk cId="225407624" sldId="360"/>
            <ac:spMk id="6" creationId="{4B7BA850-D6EC-430F-D076-47E4463FBB50}"/>
          </ac:spMkLst>
        </pc:spChg>
        <pc:spChg chg="del">
          <ac:chgData name="Bess Dunlevy" userId="dd4b9a8537dbe9d0" providerId="LiveId" clId="{A5C72367-0001-4E3B-8E35-C025FCC053D7}" dt="2024-01-21T18:51:32.125" v="240" actId="478"/>
          <ac:spMkLst>
            <pc:docMk/>
            <pc:sldMk cId="225407624" sldId="360"/>
            <ac:spMk id="7" creationId="{A3951BDF-9310-2A49-1B00-BA625A0BE78E}"/>
          </ac:spMkLst>
        </pc:spChg>
        <pc:spChg chg="mod">
          <ac:chgData name="Bess Dunlevy" userId="dd4b9a8537dbe9d0" providerId="LiveId" clId="{A5C72367-0001-4E3B-8E35-C025FCC053D7}" dt="2024-01-21T18:53:57.875" v="327" actId="1076"/>
          <ac:spMkLst>
            <pc:docMk/>
            <pc:sldMk cId="225407624" sldId="360"/>
            <ac:spMk id="8" creationId="{C30BD451-B59B-7C72-A168-1495E895C275}"/>
          </ac:spMkLst>
        </pc:spChg>
        <pc:spChg chg="add del mod">
          <ac:chgData name="Bess Dunlevy" userId="dd4b9a8537dbe9d0" providerId="LiveId" clId="{A5C72367-0001-4E3B-8E35-C025FCC053D7}" dt="2024-01-21T18:54:00.181" v="328" actId="478"/>
          <ac:spMkLst>
            <pc:docMk/>
            <pc:sldMk cId="225407624" sldId="360"/>
            <ac:spMk id="9" creationId="{DA419B67-2CB3-5BC4-722D-2531D95B6008}"/>
          </ac:spMkLst>
        </pc:spChg>
        <pc:spChg chg="mod">
          <ac:chgData name="Bess Dunlevy" userId="dd4b9a8537dbe9d0" providerId="LiveId" clId="{A5C72367-0001-4E3B-8E35-C025FCC053D7}" dt="2024-01-21T18:53:57.875" v="327" actId="1076"/>
          <ac:spMkLst>
            <pc:docMk/>
            <pc:sldMk cId="225407624" sldId="360"/>
            <ac:spMk id="10" creationId="{111C4C31-C52C-2F0B-9288-67BA21CF151F}"/>
          </ac:spMkLst>
        </pc:spChg>
        <pc:spChg chg="mod">
          <ac:chgData name="Bess Dunlevy" userId="dd4b9a8537dbe9d0" providerId="LiveId" clId="{A5C72367-0001-4E3B-8E35-C025FCC053D7}" dt="2024-01-21T18:53:57.875" v="327" actId="1076"/>
          <ac:spMkLst>
            <pc:docMk/>
            <pc:sldMk cId="225407624" sldId="360"/>
            <ac:spMk id="11" creationId="{2168E67E-5F83-4AE5-4821-FDD49E936396}"/>
          </ac:spMkLst>
        </pc:spChg>
        <pc:spChg chg="add del mod">
          <ac:chgData name="Bess Dunlevy" userId="dd4b9a8537dbe9d0" providerId="LiveId" clId="{A5C72367-0001-4E3B-8E35-C025FCC053D7}" dt="2024-01-21T18:54:00.181" v="328" actId="478"/>
          <ac:spMkLst>
            <pc:docMk/>
            <pc:sldMk cId="225407624" sldId="360"/>
            <ac:spMk id="12" creationId="{7E4ABCF5-F346-849D-A286-AD70D6215695}"/>
          </ac:spMkLst>
        </pc:spChg>
        <pc:spChg chg="add del mod">
          <ac:chgData name="Bess Dunlevy" userId="dd4b9a8537dbe9d0" providerId="LiveId" clId="{A5C72367-0001-4E3B-8E35-C025FCC053D7}" dt="2024-01-21T18:54:00.181" v="328" actId="478"/>
          <ac:spMkLst>
            <pc:docMk/>
            <pc:sldMk cId="225407624" sldId="360"/>
            <ac:spMk id="13" creationId="{57E39856-72EE-9D1A-C4B8-88992320F057}"/>
          </ac:spMkLst>
        </pc:spChg>
        <pc:spChg chg="add mod">
          <ac:chgData name="Bess Dunlevy" userId="dd4b9a8537dbe9d0" providerId="LiveId" clId="{A5C72367-0001-4E3B-8E35-C025FCC053D7}" dt="2024-01-21T18:54:20.180" v="335" actId="207"/>
          <ac:spMkLst>
            <pc:docMk/>
            <pc:sldMk cId="225407624" sldId="360"/>
            <ac:spMk id="14" creationId="{CBC04747-453C-6099-CAAA-B5817BADB244}"/>
          </ac:spMkLst>
        </pc:spChg>
        <pc:spChg chg="add mod">
          <ac:chgData name="Bess Dunlevy" userId="dd4b9a8537dbe9d0" providerId="LiveId" clId="{A5C72367-0001-4E3B-8E35-C025FCC053D7}" dt="2024-01-21T18:54:37.048" v="339" actId="1076"/>
          <ac:spMkLst>
            <pc:docMk/>
            <pc:sldMk cId="225407624" sldId="360"/>
            <ac:spMk id="15" creationId="{6037EDC3-1FFD-0D5E-4CA7-219988F922BD}"/>
          </ac:spMkLst>
        </pc:spChg>
        <pc:spChg chg="add mod">
          <ac:chgData name="Bess Dunlevy" userId="dd4b9a8537dbe9d0" providerId="LiveId" clId="{A5C72367-0001-4E3B-8E35-C025FCC053D7}" dt="2024-01-21T18:54:16.183" v="334" actId="207"/>
          <ac:spMkLst>
            <pc:docMk/>
            <pc:sldMk cId="225407624" sldId="360"/>
            <ac:spMk id="16" creationId="{7D2278C1-CE20-B954-CD4F-D3B70489FAB5}"/>
          </ac:spMkLst>
        </pc:spChg>
        <pc:spChg chg="add mod">
          <ac:chgData name="Bess Dunlevy" userId="dd4b9a8537dbe9d0" providerId="LiveId" clId="{A5C72367-0001-4E3B-8E35-C025FCC053D7}" dt="2024-01-21T18:54:57.114" v="344" actId="207"/>
          <ac:spMkLst>
            <pc:docMk/>
            <pc:sldMk cId="225407624" sldId="360"/>
            <ac:spMk id="17" creationId="{B2A18DE0-50E2-714D-04FD-B53A67D7AFD7}"/>
          </ac:spMkLst>
        </pc:spChg>
        <pc:spChg chg="add mod">
          <ac:chgData name="Bess Dunlevy" userId="dd4b9a8537dbe9d0" providerId="LiveId" clId="{A5C72367-0001-4E3B-8E35-C025FCC053D7}" dt="2024-01-21T18:55:28.614" v="367" actId="1076"/>
          <ac:spMkLst>
            <pc:docMk/>
            <pc:sldMk cId="225407624" sldId="360"/>
            <ac:spMk id="18" creationId="{0216F9F8-7250-930C-2CC9-91C5B2A1C726}"/>
          </ac:spMkLst>
        </pc:spChg>
        <pc:spChg chg="add mod">
          <ac:chgData name="Bess Dunlevy" userId="dd4b9a8537dbe9d0" providerId="LiveId" clId="{A5C72367-0001-4E3B-8E35-C025FCC053D7}" dt="2024-01-21T18:54:52.113" v="343" actId="207"/>
          <ac:spMkLst>
            <pc:docMk/>
            <pc:sldMk cId="225407624" sldId="360"/>
            <ac:spMk id="19" creationId="{822E2508-A3AB-5EDC-B4A9-B3193C396681}"/>
          </ac:spMkLst>
        </pc:spChg>
        <pc:spChg chg="mod">
          <ac:chgData name="Bess Dunlevy" userId="dd4b9a8537dbe9d0" providerId="LiveId" clId="{A5C72367-0001-4E3B-8E35-C025FCC053D7}" dt="2024-01-21T18:53:02.758" v="314" actId="1076"/>
          <ac:spMkLst>
            <pc:docMk/>
            <pc:sldMk cId="225407624" sldId="360"/>
            <ac:spMk id="26" creationId="{2109A790-D654-CBF7-3478-42AB6D402D1C}"/>
          </ac:spMkLst>
        </pc:spChg>
        <pc:spChg chg="mod">
          <ac:chgData name="Bess Dunlevy" userId="dd4b9a8537dbe9d0" providerId="LiveId" clId="{A5C72367-0001-4E3B-8E35-C025FCC053D7}" dt="2024-01-21T18:53:19.570" v="319"/>
          <ac:spMkLst>
            <pc:docMk/>
            <pc:sldMk cId="225407624" sldId="360"/>
            <ac:spMk id="27" creationId="{849E592E-1624-2698-0509-E6595D82041E}"/>
          </ac:spMkLst>
        </pc:spChg>
        <pc:spChg chg="mod">
          <ac:chgData name="Bess Dunlevy" userId="dd4b9a8537dbe9d0" providerId="LiveId" clId="{A5C72367-0001-4E3B-8E35-C025FCC053D7}" dt="2024-01-21T18:53:07.382" v="317" actId="1076"/>
          <ac:spMkLst>
            <pc:docMk/>
            <pc:sldMk cId="225407624" sldId="360"/>
            <ac:spMk id="32" creationId="{2ADE9991-7CDC-8860-5C22-C2A357AD2BAD}"/>
          </ac:spMkLst>
        </pc:spChg>
        <pc:spChg chg="mod">
          <ac:chgData name="Bess Dunlevy" userId="dd4b9a8537dbe9d0" providerId="LiveId" clId="{A5C72367-0001-4E3B-8E35-C025FCC053D7}" dt="2024-01-21T18:53:07.382" v="317" actId="1076"/>
          <ac:spMkLst>
            <pc:docMk/>
            <pc:sldMk cId="225407624" sldId="360"/>
            <ac:spMk id="33" creationId="{468D78CB-C046-6DD1-7BAB-53B19935E9FA}"/>
          </ac:spMkLst>
        </pc:spChg>
        <pc:spChg chg="mod">
          <ac:chgData name="Bess Dunlevy" userId="dd4b9a8537dbe9d0" providerId="LiveId" clId="{A5C72367-0001-4E3B-8E35-C025FCC053D7}" dt="2024-01-21T18:53:11.167" v="318" actId="1076"/>
          <ac:spMkLst>
            <pc:docMk/>
            <pc:sldMk cId="225407624" sldId="360"/>
            <ac:spMk id="39" creationId="{C09CDEFC-C763-D16A-94CF-D51FF5914BB7}"/>
          </ac:spMkLst>
        </pc:spChg>
        <pc:spChg chg="mod">
          <ac:chgData name="Bess Dunlevy" userId="dd4b9a8537dbe9d0" providerId="LiveId" clId="{A5C72367-0001-4E3B-8E35-C025FCC053D7}" dt="2024-01-21T18:53:11.167" v="318" actId="1076"/>
          <ac:spMkLst>
            <pc:docMk/>
            <pc:sldMk cId="225407624" sldId="360"/>
            <ac:spMk id="40" creationId="{D00563B0-6588-44C8-B71E-D8DB26FB91A3}"/>
          </ac:spMkLst>
        </pc:spChg>
        <pc:spChg chg="mod">
          <ac:chgData name="Bess Dunlevy" userId="dd4b9a8537dbe9d0" providerId="LiveId" clId="{A5C72367-0001-4E3B-8E35-C025FCC053D7}" dt="2024-01-21T18:53:02.758" v="314" actId="1076"/>
          <ac:spMkLst>
            <pc:docMk/>
            <pc:sldMk cId="225407624" sldId="360"/>
            <ac:spMk id="42" creationId="{2BA2E32F-8A95-17E0-560B-FF9945B04693}"/>
          </ac:spMkLst>
        </pc:spChg>
        <pc:spChg chg="mod">
          <ac:chgData name="Bess Dunlevy" userId="dd4b9a8537dbe9d0" providerId="LiveId" clId="{A5C72367-0001-4E3B-8E35-C025FCC053D7}" dt="2024-01-21T18:53:07.382" v="317" actId="1076"/>
          <ac:spMkLst>
            <pc:docMk/>
            <pc:sldMk cId="225407624" sldId="360"/>
            <ac:spMk id="44" creationId="{945E2101-F2D7-868C-CAD1-579F88705A29}"/>
          </ac:spMkLst>
        </pc:spChg>
        <pc:spChg chg="mod">
          <ac:chgData name="Bess Dunlevy" userId="dd4b9a8537dbe9d0" providerId="LiveId" clId="{A5C72367-0001-4E3B-8E35-C025FCC053D7}" dt="2024-01-21T18:53:11.167" v="318" actId="1076"/>
          <ac:spMkLst>
            <pc:docMk/>
            <pc:sldMk cId="225407624" sldId="360"/>
            <ac:spMk id="46" creationId="{341CC9D8-75A2-A073-D00D-2BB975042768}"/>
          </ac:spMkLst>
        </pc:spChg>
        <pc:picChg chg="mod">
          <ac:chgData name="Bess Dunlevy" userId="dd4b9a8537dbe9d0" providerId="LiveId" clId="{A5C72367-0001-4E3B-8E35-C025FCC053D7}" dt="2024-01-21T18:54:08.846" v="331" actId="1076"/>
          <ac:picMkLst>
            <pc:docMk/>
            <pc:sldMk cId="225407624" sldId="360"/>
            <ac:picMk id="3" creationId="{1E74E494-53B3-F94F-5D19-F43AD4B5E6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altLang="ja-JP" smtClean="0"/>
              <a:t>11/12/2024</a:t>
            </a:fld>
            <a:endParaRPr lang="ja-JP"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ja-JP"/>
              <a:t>Edit Master text styles</a:t>
            </a:r>
          </a:p>
          <a:p>
            <a:pPr lvl="1"/>
            <a:r>
              <a:rPr lang="en-US" altLang="ja-JP"/>
              <a:t>Second level</a:t>
            </a:r>
            <a:endParaRPr lang="ja-JP" altLang="en-US" dirty="0"/>
          </a:p>
          <a:p>
            <a:pPr lvl="2"/>
            <a:r>
              <a:rPr lang="en-US" altLang="ja-JP"/>
              <a:t>Third level</a:t>
            </a:r>
            <a:endParaRPr lang="ja-JP" altLang="en-US" dirty="0"/>
          </a:p>
          <a:p>
            <a:pPr lvl="3"/>
            <a:r>
              <a:rPr lang="en-US" altLang="ja-JP"/>
              <a:t>Fourth level</a:t>
            </a:r>
            <a:endParaRPr lang="ja-JP" altLang="en-US" dirty="0"/>
          </a:p>
          <a:p>
            <a:pPr lvl="4"/>
            <a:r>
              <a:rPr lang="en-US" altLang="ja-JP"/>
              <a:t>Fifth level</a:t>
            </a:r>
            <a:endParaRPr lang="ja-JP" alt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altLang="ja-JP" smtClean="0"/>
              <a:t>‹#›</a:t>
            </a:fld>
            <a:endParaRPr lang="ja-JP" alt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ja-JP" altLang="en-US" dirty="0"/>
          </a:p>
        </p:txBody>
      </p:sp>
      <p:sp>
        <p:nvSpPr>
          <p:cNvPr id="4" name="灯片编号占位符 3"/>
          <p:cNvSpPr>
            <a:spLocks noGrp="1"/>
          </p:cNvSpPr>
          <p:nvPr>
            <p:ph type="sldNum" sz="quarter" idx="5"/>
          </p:nvPr>
        </p:nvSpPr>
        <p:spPr/>
        <p:txBody>
          <a:bodyPr/>
          <a:lstStyle/>
          <a:p>
            <a:fld id="{C0711C10-233D-DA48-A5CB-9365BBABB6B4}" type="slidenum">
              <a:rPr lang="en-US" altLang="ja-JP" smtClean="0"/>
              <a:t>1</a:t>
            </a:fld>
            <a:endParaRPr lang="ja-JP" altLang="en-US" dirty="0"/>
          </a:p>
        </p:txBody>
      </p:sp>
    </p:spTree>
    <p:extLst>
      <p:ext uri="{BB962C8B-B14F-4D97-AF65-F5344CB8AC3E}">
        <p14:creationId xmlns:p14="http://schemas.microsoft.com/office/powerpoint/2010/main" val="358605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41929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12517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63499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ja-JP"/>
              <a:t>Образец</a:t>
            </a:r>
            <a:r>
              <a:rPr lang="ja-JP" altLang="en-US"/>
              <a:t> </a:t>
            </a:r>
            <a:r>
              <a:rPr lang="en-US" altLang="ja-JP"/>
              <a:t>заголовка</a:t>
            </a:r>
            <a:endParaRPr lang="ja-JP"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ja-JP"/>
              <a:t>Образец</a:t>
            </a:r>
            <a:r>
              <a:rPr lang="ja-JP" altLang="en-US"/>
              <a:t> </a:t>
            </a:r>
            <a:r>
              <a:rPr lang="en-US" altLang="ja-JP"/>
              <a:t>текста</a:t>
            </a:r>
            <a:endParaRPr lang="ja-JP" altLang="en-US"/>
          </a:p>
          <a:p>
            <a:pPr lvl="1"/>
            <a:r>
              <a:rPr lang="en-US" altLang="ja-JP"/>
              <a:t>Второй уровень</a:t>
            </a:r>
            <a:endParaRPr lang="ja-JP" altLang="en-US" dirty="0"/>
          </a:p>
          <a:p>
            <a:pPr lvl="2"/>
            <a:r>
              <a:rPr lang="en-US" altLang="ja-JP"/>
              <a:t>Третий</a:t>
            </a:r>
            <a:r>
              <a:rPr lang="ja-JP" altLang="en-US"/>
              <a:t> </a:t>
            </a:r>
            <a:r>
              <a:rPr lang="en-US" altLang="ja-JP"/>
              <a:t>уровень</a:t>
            </a:r>
            <a:endParaRPr lang="ja-JP" altLang="en-US" dirty="0"/>
          </a:p>
          <a:p>
            <a:pPr lvl="3"/>
            <a:r>
              <a:rPr lang="en-US" altLang="ja-JP"/>
              <a:t>Четвертый</a:t>
            </a:r>
            <a:r>
              <a:rPr lang="ja-JP" altLang="en-US"/>
              <a:t> </a:t>
            </a:r>
            <a:r>
              <a:rPr lang="en-US" altLang="ja-JP"/>
              <a:t>уровень</a:t>
            </a:r>
            <a:endParaRPr lang="ja-JP" altLang="en-US" dirty="0"/>
          </a:p>
          <a:p>
            <a:pPr lvl="4"/>
            <a:r>
              <a:rPr lang="en-US" altLang="ja-JP"/>
              <a:t>Пятый</a:t>
            </a:r>
            <a:r>
              <a:rPr lang="ja-JP" altLang="en-US"/>
              <a:t> </a:t>
            </a:r>
            <a:r>
              <a:rPr lang="en-US" altLang="ja-JP"/>
              <a:t>уровень</a:t>
            </a:r>
            <a:endParaRPr lang="ja-JP"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altLang="ja-JP" smtClean="0"/>
              <a:t>11/12/2024</a:t>
            </a:fld>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altLang="ja-JP" smtClean="0"/>
              <a:t>‹#›</a:t>
            </a:fld>
            <a:endParaRPr lang="ja-JP" alt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jp.smartsheet.com/try-it?trp=782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抽象的な白い幾何学テクスチャー">
            <a:extLst>
              <a:ext uri="{FF2B5EF4-FFF2-40B4-BE49-F238E27FC236}">
                <a16:creationId xmlns:a16="http://schemas.microsoft.com/office/drawing/2014/main" id="{7D892949-DF1A-29CD-83CA-622E5FDD72A1}"/>
              </a:ext>
            </a:extLst>
          </p:cNvPr>
          <p:cNvPicPr>
            <a:picLocks noChangeAspect="1"/>
          </p:cNvPicPr>
          <p:nvPr/>
        </p:nvPicPr>
        <p:blipFill>
          <a:blip r:embed="rId3"/>
          <a:stretch>
            <a:fillRect/>
          </a:stretch>
        </p:blipFill>
        <p:spPr>
          <a:xfrm>
            <a:off x="-11373" y="0"/>
            <a:ext cx="12203371"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908095" y="255512"/>
            <a:ext cx="2885882"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36673" cy="1077218"/>
          </a:xfrm>
          <a:prstGeom prst="rect">
            <a:avLst/>
          </a:prstGeom>
          <a:noFill/>
        </p:spPr>
        <p:txBody>
          <a:bodyPr wrap="square" rtlCol="0">
            <a:spAutoFit/>
          </a:bodyPr>
          <a:lstStyle/>
          <a:p>
            <a:pPr rtl="0"/>
            <a:r>
              <a:rPr lang="en-US" altLang="ja-JP" sz="3200" b="1" dirty="0">
                <a:solidFill>
                  <a:schemeClr val="tx1">
                    <a:lumMod val="65000"/>
                    <a:lumOff val="35000"/>
                  </a:schemeClr>
                </a:solidFill>
                <a:latin typeface="Century Gothic" panose="020B0502020202020204" pitchFamily="34" charset="0"/>
                <a:ea typeface="MS PGothic" panose="020B0600070205080204" pitchFamily="34" charset="-128"/>
              </a:rPr>
              <a:t>PowerPoint </a:t>
            </a:r>
            <a:r>
              <a:rPr lang="ja-JP" altLang="en-US" sz="3200" b="1" dirty="0">
                <a:solidFill>
                  <a:schemeClr val="tx1">
                    <a:lumMod val="65000"/>
                    <a:lumOff val="35000"/>
                  </a:schemeClr>
                </a:solidFill>
                <a:latin typeface="Century Gothic" panose="020B0502020202020204" pitchFamily="34" charset="0"/>
                <a:ea typeface="MS PGothic" panose="020B0600070205080204" pitchFamily="34" charset="-128"/>
              </a:rPr>
              <a:t>形式のマーケティング </a:t>
            </a:r>
            <a:br>
              <a:rPr lang="en-US" altLang="ja-JP" sz="3200" b="1" dirty="0">
                <a:solidFill>
                  <a:schemeClr val="tx1">
                    <a:lumMod val="65000"/>
                    <a:lumOff val="35000"/>
                  </a:schemeClr>
                </a:solidFill>
                <a:latin typeface="Century Gothic" panose="020B0502020202020204" pitchFamily="34" charset="0"/>
                <a:ea typeface="MS PGothic" panose="020B0600070205080204" pitchFamily="34" charset="-128"/>
              </a:rPr>
            </a:br>
            <a:r>
              <a:rPr lang="ja-JP" altLang="en-US" sz="3200" b="1" dirty="0">
                <a:solidFill>
                  <a:schemeClr val="tx1">
                    <a:lumMod val="65000"/>
                    <a:lumOff val="35000"/>
                  </a:schemeClr>
                </a:solidFill>
                <a:latin typeface="Century Gothic" panose="020B0502020202020204" pitchFamily="34" charset="0"/>
                <a:ea typeface="MS PGothic" panose="020B0600070205080204" pitchFamily="34" charset="-128"/>
              </a:rPr>
              <a:t>プロセス実行計画テンプレート サンプル</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rtl="0"/>
            <a:r>
              <a:rPr lang="ja-JP" altLang="en-US" dirty="0">
                <a:solidFill>
                  <a:schemeClr val="bg1"/>
                </a:solidFill>
                <a:latin typeface="Century Gothic" panose="020B0502020202020204" pitchFamily="34" charset="0"/>
                <a:ea typeface="MS PGothic" panose="020B0600070205080204" pitchFamily="34" charset="-128"/>
              </a:rPr>
              <a:t>マーケティング プロセス実行計画プレゼンテーション</a:t>
            </a:r>
          </a:p>
        </p:txBody>
      </p:sp>
      <p:sp>
        <p:nvSpPr>
          <p:cNvPr id="11" name="TextBox 10">
            <a:extLst>
              <a:ext uri="{FF2B5EF4-FFF2-40B4-BE49-F238E27FC236}">
                <a16:creationId xmlns:a16="http://schemas.microsoft.com/office/drawing/2014/main" id="{0C01BE91-D333-FE4E-8137-15C695E430C9}"/>
              </a:ext>
            </a:extLst>
          </p:cNvPr>
          <p:cNvSpPr txBox="1"/>
          <p:nvPr/>
        </p:nvSpPr>
        <p:spPr>
          <a:xfrm>
            <a:off x="253548" y="4917591"/>
            <a:ext cx="11221474" cy="707886"/>
          </a:xfrm>
          <a:prstGeom prst="rect">
            <a:avLst/>
          </a:prstGeom>
          <a:noFill/>
        </p:spPr>
        <p:txBody>
          <a:bodyPr wrap="square" rtlCol="0">
            <a:spAutoFit/>
          </a:bodyPr>
          <a:lstStyle/>
          <a:p>
            <a:pPr rtl="0"/>
            <a:r>
              <a:rPr lang="en-US" altLang="ja-JP" sz="4000" dirty="0">
                <a:solidFill>
                  <a:schemeClr val="accent5">
                    <a:lumMod val="75000"/>
                  </a:schemeClr>
                </a:solidFill>
                <a:latin typeface="Century Gothic" panose="020B0502020202020204" pitchFamily="34" charset="0"/>
                <a:ea typeface="MS PGothic" panose="020B0600070205080204" pitchFamily="34" charset="-128"/>
              </a:rPr>
              <a:t>POSITIVE CHARGE</a:t>
            </a:r>
          </a:p>
        </p:txBody>
      </p:sp>
      <p:sp>
        <p:nvSpPr>
          <p:cNvPr id="29" name="TextBox 28">
            <a:extLst>
              <a:ext uri="{FF2B5EF4-FFF2-40B4-BE49-F238E27FC236}">
                <a16:creationId xmlns:a16="http://schemas.microsoft.com/office/drawing/2014/main" id="{AEA8878B-0029-978E-6F2E-647554156EB7}"/>
              </a:ext>
            </a:extLst>
          </p:cNvPr>
          <p:cNvSpPr txBox="1"/>
          <p:nvPr/>
        </p:nvSpPr>
        <p:spPr>
          <a:xfrm>
            <a:off x="365018" y="5678517"/>
            <a:ext cx="11221474" cy="430887"/>
          </a:xfrm>
          <a:prstGeom prst="rect">
            <a:avLst/>
          </a:prstGeom>
          <a:noFill/>
        </p:spPr>
        <p:txBody>
          <a:bodyPr wrap="square" rtlCol="0">
            <a:spAutoFit/>
          </a:bodyPr>
          <a:lstStyle/>
          <a:p>
            <a:pPr rtl="0"/>
            <a:r>
              <a:rPr lang="en-US" altLang="ja-JP" sz="2200" dirty="0">
                <a:solidFill>
                  <a:schemeClr val="accent5">
                    <a:lumMod val="75000"/>
                  </a:schemeClr>
                </a:solidFill>
                <a:latin typeface="Century Gothic" panose="020B0502020202020204" pitchFamily="34" charset="0"/>
                <a:ea typeface="MS PGothic" panose="020B0600070205080204" pitchFamily="34" charset="-128"/>
              </a:rPr>
              <a:t>20XX/01/05</a:t>
            </a:r>
          </a:p>
        </p:txBody>
      </p:sp>
      <p:sp>
        <p:nvSpPr>
          <p:cNvPr id="30" name="Notched Right Arrow 6">
            <a:extLst>
              <a:ext uri="{FF2B5EF4-FFF2-40B4-BE49-F238E27FC236}">
                <a16:creationId xmlns:a16="http://schemas.microsoft.com/office/drawing/2014/main" id="{D9904639-67BE-C0FB-67CD-D2BD41305DB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46" name="Heptagon 45">
            <a:extLst>
              <a:ext uri="{FF2B5EF4-FFF2-40B4-BE49-F238E27FC236}">
                <a16:creationId xmlns:a16="http://schemas.microsoft.com/office/drawing/2014/main" id="{CD03DA8E-3BA4-3CC7-9659-6AA7B7FB5F51}"/>
              </a:ext>
            </a:extLst>
          </p:cNvPr>
          <p:cNvSpPr/>
          <p:nvPr/>
        </p:nvSpPr>
        <p:spPr>
          <a:xfrm>
            <a:off x="783189" y="2677396"/>
            <a:ext cx="1597891" cy="1597891"/>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7" name="Heptagon 46">
            <a:extLst>
              <a:ext uri="{FF2B5EF4-FFF2-40B4-BE49-F238E27FC236}">
                <a16:creationId xmlns:a16="http://schemas.microsoft.com/office/drawing/2014/main" id="{AEE93425-D956-7F71-1A38-4775F9C1B74D}"/>
              </a:ext>
            </a:extLst>
          </p:cNvPr>
          <p:cNvSpPr/>
          <p:nvPr/>
        </p:nvSpPr>
        <p:spPr>
          <a:xfrm>
            <a:off x="3535452" y="2677396"/>
            <a:ext cx="1597891" cy="1597891"/>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8" name="Heptagon 47">
            <a:extLst>
              <a:ext uri="{FF2B5EF4-FFF2-40B4-BE49-F238E27FC236}">
                <a16:creationId xmlns:a16="http://schemas.microsoft.com/office/drawing/2014/main" id="{247D095C-257B-66B2-261B-6A9A9ABFFDF4}"/>
              </a:ext>
            </a:extLst>
          </p:cNvPr>
          <p:cNvSpPr/>
          <p:nvPr/>
        </p:nvSpPr>
        <p:spPr>
          <a:xfrm>
            <a:off x="6452246" y="2650674"/>
            <a:ext cx="1597891" cy="1597891"/>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9" name="Heptagon 48">
            <a:extLst>
              <a:ext uri="{FF2B5EF4-FFF2-40B4-BE49-F238E27FC236}">
                <a16:creationId xmlns:a16="http://schemas.microsoft.com/office/drawing/2014/main" id="{354FC3BC-C8EF-F267-8FBD-BED25BD973BF}"/>
              </a:ext>
            </a:extLst>
          </p:cNvPr>
          <p:cNvSpPr/>
          <p:nvPr/>
        </p:nvSpPr>
        <p:spPr>
          <a:xfrm>
            <a:off x="9369040" y="2677395"/>
            <a:ext cx="1597891" cy="1597891"/>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抽象的な白い幾何学テクスチャー">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995200"/>
            <a:ext cx="2773223" cy="1077218"/>
          </a:xfrm>
          <a:prstGeom prst="rect">
            <a:avLst/>
          </a:prstGeom>
          <a:noFill/>
        </p:spPr>
        <p:txBody>
          <a:bodyPr wrap="square" rtlCol="0">
            <a:spAutoFit/>
          </a:bodyPr>
          <a:lstStyle/>
          <a:p>
            <a:pPr algn="ctr" rtl="0"/>
            <a:r>
              <a:rPr lang="ja-JP" altLang="en-US" sz="3200" dirty="0">
                <a:solidFill>
                  <a:srgbClr val="00B050"/>
                </a:solidFill>
                <a:latin typeface="Century Gothic" panose="020B0502020202020204" pitchFamily="34" charset="0"/>
                <a:ea typeface="MS PGothic" panose="020B0600070205080204" pitchFamily="34" charset="-128"/>
              </a:rPr>
              <a:t>フェーズ </a:t>
            </a:r>
            <a:r>
              <a:rPr lang="en-US" altLang="ja-JP" sz="3200" dirty="0">
                <a:solidFill>
                  <a:srgbClr val="00B050"/>
                </a:solidFill>
                <a:latin typeface="Century Gothic" panose="020B0502020202020204" pitchFamily="34" charset="0"/>
                <a:ea typeface="MS PGothic" panose="020B0600070205080204" pitchFamily="34" charset="-128"/>
              </a:rPr>
              <a:t>1</a:t>
            </a:r>
          </a:p>
          <a:p>
            <a:pPr algn="ctr" rtl="0"/>
            <a:r>
              <a:rPr lang="ja-JP" altLang="en-US" sz="3200" b="1" dirty="0">
                <a:solidFill>
                  <a:srgbClr val="00B050"/>
                </a:solidFill>
                <a:latin typeface="Century Gothic" panose="020B0502020202020204" pitchFamily="34" charset="0"/>
                <a:ea typeface="MS PGothic" panose="020B0600070205080204" pitchFamily="34" charset="-128"/>
              </a:rPr>
              <a:t>調査と分析</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ja-JP" altLang="en-US" sz="1500" b="1" dirty="0">
                <a:solidFill>
                  <a:schemeClr val="accent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2">
                    <a:lumMod val="75000"/>
                  </a:schemeClr>
                </a:solidFill>
                <a:latin typeface="Century Gothic" panose="020B0502020202020204" pitchFamily="34" charset="0"/>
                <a:ea typeface="MS PGothic" panose="020B0600070205080204" pitchFamily="34" charset="-128"/>
              </a:rPr>
              <a:t>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461665"/>
          </a:xfrm>
          <a:prstGeom prst="rect">
            <a:avLst/>
          </a:prstGeom>
          <a:noFill/>
        </p:spPr>
        <p:txBody>
          <a:bodyPr wrap="square" rtlCol="0">
            <a:spAutoFit/>
          </a:bodyPr>
          <a:lstStyle/>
          <a:p>
            <a:pPr algn="ctr" rtl="0"/>
            <a:r>
              <a:rPr lang="ja-JP" altLang="en-US" sz="1200" dirty="0">
                <a:solidFill>
                  <a:schemeClr val="accent2">
                    <a:lumMod val="75000"/>
                  </a:schemeClr>
                </a:solidFill>
                <a:latin typeface="Century Gothic" panose="020B0502020202020204" pitchFamily="34" charset="0"/>
                <a:ea typeface="MS PGothic" panose="020B0600070205080204" pitchFamily="34" charset="-128"/>
              </a:rPr>
              <a:t>環境への関心が高い通勤者、長距離旅行者、</a:t>
            </a:r>
            <a:br>
              <a:rPr lang="en-US" altLang="ja-JP" sz="1200" dirty="0">
                <a:solidFill>
                  <a:schemeClr val="accent2">
                    <a:lumMod val="75000"/>
                  </a:schemeClr>
                </a:solidFill>
                <a:latin typeface="Century Gothic" panose="020B0502020202020204" pitchFamily="34" charset="0"/>
                <a:ea typeface="MS PGothic" panose="020B0600070205080204" pitchFamily="34" charset="-128"/>
              </a:rPr>
            </a:br>
            <a:r>
              <a:rPr lang="ja-JP" altLang="en-US" sz="1200" dirty="0">
                <a:solidFill>
                  <a:schemeClr val="accent2">
                    <a:lumMod val="75000"/>
                  </a:schemeClr>
                </a:solidFill>
                <a:latin typeface="Century Gothic" panose="020B0502020202020204" pitchFamily="34" charset="0"/>
                <a:ea typeface="MS PGothic" panose="020B0600070205080204" pitchFamily="34" charset="-128"/>
              </a:rPr>
              <a:t>商業物流会社など、顧客のペルソナを作成する。</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ja-JP" altLang="en-US" sz="1500" b="1" dirty="0">
                <a:solidFill>
                  <a:schemeClr val="tx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tx2">
                    <a:lumMod val="75000"/>
                  </a:schemeClr>
                </a:solidFill>
                <a:latin typeface="Century Gothic" panose="020B0502020202020204" pitchFamily="34" charset="0"/>
                <a:ea typeface="MS PGothic" panose="020B0600070205080204" pitchFamily="34" charset="-128"/>
              </a:rPr>
              <a:t>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461665"/>
          </a:xfrm>
          <a:prstGeom prst="rect">
            <a:avLst/>
          </a:prstGeom>
          <a:noFill/>
        </p:spPr>
        <p:txBody>
          <a:bodyPr wrap="square" rtlCol="0">
            <a:spAutoFit/>
          </a:bodyPr>
          <a:lstStyle/>
          <a:p>
            <a:pPr algn="ctr" rtl="0"/>
            <a:r>
              <a:rPr lang="ja-JP" altLang="en-US" sz="1200" dirty="0">
                <a:solidFill>
                  <a:schemeClr val="tx2">
                    <a:lumMod val="75000"/>
                  </a:schemeClr>
                </a:solidFill>
                <a:latin typeface="Century Gothic" panose="020B0502020202020204" pitchFamily="34" charset="0"/>
                <a:ea typeface="MS PGothic" panose="020B0600070205080204" pitchFamily="34" charset="-128"/>
              </a:rPr>
              <a:t>競合他社の充電インフラストラクチャと価格モデルを分析する。</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ja-JP" altLang="en-US" sz="1500" b="1" dirty="0">
                <a:solidFill>
                  <a:schemeClr val="accent6"/>
                </a:solidFill>
                <a:latin typeface="Century Gothic" panose="020B0502020202020204" pitchFamily="34" charset="0"/>
                <a:ea typeface="MS PGothic" panose="020B0600070205080204" pitchFamily="34" charset="-128"/>
              </a:rPr>
              <a:t>タスク </a:t>
            </a:r>
            <a:r>
              <a:rPr lang="en-US" altLang="ja-JP" sz="1500" b="1" dirty="0">
                <a:solidFill>
                  <a:schemeClr val="accent6"/>
                </a:solidFill>
                <a:latin typeface="Century Gothic" panose="020B0502020202020204" pitchFamily="34" charset="0"/>
                <a:ea typeface="MS PGothic" panose="020B0600070205080204" pitchFamily="34" charset="-128"/>
              </a:rPr>
              <a:t>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461665"/>
          </a:xfrm>
          <a:prstGeom prst="rect">
            <a:avLst/>
          </a:prstGeom>
          <a:noFill/>
        </p:spPr>
        <p:txBody>
          <a:bodyPr wrap="square" rtlCol="0">
            <a:spAutoFit/>
          </a:bodyPr>
          <a:lstStyle/>
          <a:p>
            <a:pPr algn="ctr" rtl="0"/>
            <a:r>
              <a:rPr lang="en-US" altLang="ja-JP" sz="1200" dirty="0">
                <a:solidFill>
                  <a:schemeClr val="accent6"/>
                </a:solidFill>
                <a:latin typeface="Century Gothic" panose="020B0502020202020204" pitchFamily="34" charset="0"/>
                <a:ea typeface="MS PGothic" panose="020B0600070205080204" pitchFamily="34" charset="-128"/>
              </a:rPr>
              <a:t>EV </a:t>
            </a:r>
            <a:r>
              <a:rPr lang="ja-JP" altLang="en-US" sz="1200" dirty="0">
                <a:solidFill>
                  <a:schemeClr val="accent6"/>
                </a:solidFill>
                <a:latin typeface="Century Gothic" panose="020B0502020202020204" pitchFamily="34" charset="0"/>
                <a:ea typeface="MS PGothic" panose="020B0600070205080204" pitchFamily="34" charset="-128"/>
              </a:rPr>
              <a:t>所有率が最も高い対象とする都市</a:t>
            </a:r>
            <a:r>
              <a:rPr lang="en-US" altLang="ja-JP" sz="1200" dirty="0">
                <a:solidFill>
                  <a:schemeClr val="accent6"/>
                </a:solidFill>
                <a:latin typeface="Century Gothic" panose="020B0502020202020204" pitchFamily="34" charset="0"/>
                <a:ea typeface="MS PGothic" panose="020B0600070205080204" pitchFamily="34" charset="-128"/>
              </a:rPr>
              <a:t>/</a:t>
            </a:r>
            <a:r>
              <a:rPr lang="ja-JP" altLang="en-US" sz="1200" dirty="0">
                <a:solidFill>
                  <a:schemeClr val="accent6"/>
                </a:solidFill>
                <a:latin typeface="Century Gothic" panose="020B0502020202020204" pitchFamily="34" charset="0"/>
                <a:ea typeface="MS PGothic" panose="020B0600070205080204" pitchFamily="34" charset="-128"/>
              </a:rPr>
              <a:t>地域を特定する。</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POSITIVE CHARGE – </a:t>
            </a:r>
            <a:r>
              <a:rPr lang="ja-JP" altLang="en-US"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フェーズ </a:t>
            </a:r>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1</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ja-JP" altLang="en-US" sz="1500" b="1" dirty="0">
                <a:solidFill>
                  <a:schemeClr val="accent4">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4">
                    <a:lumMod val="75000"/>
                  </a:schemeClr>
                </a:solidFill>
                <a:latin typeface="Century Gothic" panose="020B0502020202020204" pitchFamily="34" charset="0"/>
                <a:ea typeface="MS PGothic" panose="020B0600070205080204" pitchFamily="34" charset="-128"/>
              </a:rPr>
              <a:t>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646331"/>
          </a:xfrm>
          <a:prstGeom prst="rect">
            <a:avLst/>
          </a:prstGeom>
          <a:noFill/>
        </p:spPr>
        <p:txBody>
          <a:bodyPr wrap="square" rtlCol="0">
            <a:spAutoFit/>
          </a:bodyPr>
          <a:lstStyle/>
          <a:p>
            <a:pPr algn="ctr" rtl="0"/>
            <a:r>
              <a:rPr lang="ja-JP" altLang="en-US" sz="1200" dirty="0">
                <a:solidFill>
                  <a:schemeClr val="accent4">
                    <a:lumMod val="75000"/>
                  </a:schemeClr>
                </a:solidFill>
                <a:latin typeface="Century Gothic" panose="020B0502020202020204" pitchFamily="34" charset="0"/>
                <a:ea typeface="MS PGothic" panose="020B0600070205080204" pitchFamily="34" charset="-128"/>
              </a:rPr>
              <a:t>現在の「</a:t>
            </a:r>
            <a:r>
              <a:rPr lang="en-US" altLang="ja-JP" sz="1200" dirty="0">
                <a:solidFill>
                  <a:schemeClr val="accent4">
                    <a:lumMod val="75000"/>
                  </a:schemeClr>
                </a:solidFill>
                <a:latin typeface="Century Gothic" panose="020B0502020202020204" pitchFamily="34" charset="0"/>
                <a:ea typeface="MS PGothic" panose="020B0600070205080204" pitchFamily="34" charset="-128"/>
              </a:rPr>
              <a:t>Positive Charge</a:t>
            </a:r>
            <a:r>
              <a:rPr lang="ja-JP" altLang="en-US" sz="1200" dirty="0">
                <a:solidFill>
                  <a:schemeClr val="accent4">
                    <a:lumMod val="75000"/>
                  </a:schemeClr>
                </a:solidFill>
                <a:latin typeface="Century Gothic" panose="020B0502020202020204" pitchFamily="34" charset="0"/>
                <a:ea typeface="MS PGothic" panose="020B0600070205080204" pitchFamily="34" charset="-128"/>
              </a:rPr>
              <a:t>」に対するブランド認識とオンラインのプレゼンスを評価する。</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抽象的な白い幾何学テクスチャー">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ja-JP" altLang="en-US" sz="1500" b="1" dirty="0">
                <a:solidFill>
                  <a:schemeClr val="accent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2">
                    <a:lumMod val="75000"/>
                  </a:schemeClr>
                </a:solidFill>
                <a:latin typeface="Century Gothic" panose="020B0502020202020204" pitchFamily="34" charset="0"/>
                <a:ea typeface="MS PGothic" panose="020B0600070205080204" pitchFamily="34" charset="-128"/>
              </a:rPr>
              <a:t>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461665"/>
          </a:xfrm>
          <a:prstGeom prst="rect">
            <a:avLst/>
          </a:prstGeom>
          <a:noFill/>
        </p:spPr>
        <p:txBody>
          <a:bodyPr wrap="square" rtlCol="0">
            <a:spAutoFit/>
          </a:bodyPr>
          <a:lstStyle/>
          <a:p>
            <a:pPr algn="ctr" rtl="0"/>
            <a:r>
              <a:rPr lang="en-US" altLang="ja-JP" sz="1200" dirty="0">
                <a:solidFill>
                  <a:schemeClr val="accent2">
                    <a:lumMod val="75000"/>
                  </a:schemeClr>
                </a:solidFill>
                <a:latin typeface="Century Gothic" panose="020B0502020202020204" pitchFamily="34" charset="0"/>
                <a:ea typeface="MS PGothic" panose="020B0600070205080204" pitchFamily="34" charset="-128"/>
              </a:rPr>
              <a:t>EV </a:t>
            </a:r>
            <a:r>
              <a:rPr lang="ja-JP" altLang="en-US" sz="1200" dirty="0">
                <a:solidFill>
                  <a:schemeClr val="accent2">
                    <a:lumMod val="75000"/>
                  </a:schemeClr>
                </a:solidFill>
                <a:latin typeface="Century Gothic" panose="020B0502020202020204" pitchFamily="34" charset="0"/>
                <a:ea typeface="MS PGothic" panose="020B0600070205080204" pitchFamily="34" charset="-128"/>
              </a:rPr>
              <a:t>メーカーや販売店との共同作業に予算を割り当てる。</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ja-JP" altLang="en-US" sz="1500" b="1" dirty="0">
                <a:solidFill>
                  <a:schemeClr val="tx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tx2">
                    <a:lumMod val="75000"/>
                  </a:schemeClr>
                </a:solidFill>
                <a:latin typeface="Century Gothic" panose="020B0502020202020204" pitchFamily="34" charset="0"/>
                <a:ea typeface="MS PGothic" panose="020B0600070205080204" pitchFamily="34" charset="-128"/>
              </a:rPr>
              <a:t>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646331"/>
          </a:xfrm>
          <a:prstGeom prst="rect">
            <a:avLst/>
          </a:prstGeom>
          <a:noFill/>
        </p:spPr>
        <p:txBody>
          <a:bodyPr wrap="square" rtlCol="0">
            <a:spAutoFit/>
          </a:bodyPr>
          <a:lstStyle/>
          <a:p>
            <a:pPr algn="ctr" rtl="0"/>
            <a:r>
              <a:rPr lang="ja-JP" altLang="en-US" sz="1200" dirty="0">
                <a:solidFill>
                  <a:schemeClr val="tx2">
                    <a:lumMod val="75000"/>
                  </a:schemeClr>
                </a:solidFill>
                <a:latin typeface="Century Gothic" panose="020B0502020202020204" pitchFamily="34" charset="0"/>
                <a:ea typeface="MS PGothic" panose="020B0600070205080204" pitchFamily="34" charset="-128"/>
              </a:rPr>
              <a:t>物流会社や個人の </a:t>
            </a:r>
            <a:r>
              <a:rPr lang="en-US" altLang="ja-JP" sz="1200" dirty="0">
                <a:solidFill>
                  <a:schemeClr val="tx2">
                    <a:lumMod val="75000"/>
                  </a:schemeClr>
                </a:solidFill>
                <a:latin typeface="Century Gothic" panose="020B0502020202020204" pitchFamily="34" charset="0"/>
                <a:ea typeface="MS PGothic" panose="020B0600070205080204" pitchFamily="34" charset="-128"/>
              </a:rPr>
              <a:t>EV </a:t>
            </a:r>
            <a:r>
              <a:rPr lang="ja-JP" altLang="en-US" sz="1200" dirty="0">
                <a:solidFill>
                  <a:schemeClr val="tx2">
                    <a:lumMod val="75000"/>
                  </a:schemeClr>
                </a:solidFill>
                <a:latin typeface="Century Gothic" panose="020B0502020202020204" pitchFamily="34" charset="0"/>
                <a:ea typeface="MS PGothic" panose="020B0600070205080204" pitchFamily="34" charset="-128"/>
              </a:rPr>
              <a:t>所有者にリーチするための広告プラットフォームを決定する。</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ja-JP" altLang="en-US" sz="1500" b="1" dirty="0">
                <a:solidFill>
                  <a:schemeClr val="accent6"/>
                </a:solidFill>
                <a:latin typeface="Century Gothic" panose="020B0502020202020204" pitchFamily="34" charset="0"/>
                <a:ea typeface="MS PGothic" panose="020B0600070205080204" pitchFamily="34" charset="-128"/>
              </a:rPr>
              <a:t>タスク </a:t>
            </a:r>
            <a:r>
              <a:rPr lang="en-US" altLang="ja-JP" sz="1500" b="1" dirty="0">
                <a:solidFill>
                  <a:schemeClr val="accent6"/>
                </a:solidFill>
                <a:latin typeface="Century Gothic" panose="020B0502020202020204" pitchFamily="34" charset="0"/>
                <a:ea typeface="MS PGothic" panose="020B0600070205080204" pitchFamily="34" charset="-128"/>
              </a:rPr>
              <a:t>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646331"/>
          </a:xfrm>
          <a:prstGeom prst="rect">
            <a:avLst/>
          </a:prstGeom>
          <a:noFill/>
        </p:spPr>
        <p:txBody>
          <a:bodyPr wrap="square" rtlCol="0">
            <a:spAutoFit/>
          </a:bodyPr>
          <a:lstStyle/>
          <a:p>
            <a:pPr algn="ctr" rtl="0"/>
            <a:r>
              <a:rPr lang="ja-JP" altLang="en-US" sz="1200" dirty="0">
                <a:solidFill>
                  <a:schemeClr val="accent6"/>
                </a:solidFill>
                <a:latin typeface="Century Gothic" panose="020B0502020202020204" pitchFamily="34" charset="0"/>
                <a:ea typeface="MS PGothic" panose="020B0600070205080204" pitchFamily="34" charset="-128"/>
              </a:rPr>
              <a:t>「</a:t>
            </a:r>
            <a:r>
              <a:rPr lang="en-US" altLang="ja-JP" sz="1200" dirty="0">
                <a:solidFill>
                  <a:schemeClr val="accent6"/>
                </a:solidFill>
                <a:latin typeface="Century Gothic" panose="020B0502020202020204" pitchFamily="34" charset="0"/>
                <a:ea typeface="MS PGothic" panose="020B0600070205080204" pitchFamily="34" charset="-128"/>
              </a:rPr>
              <a:t>Positive Charge</a:t>
            </a:r>
            <a:r>
              <a:rPr lang="ja-JP" altLang="en-US" sz="1200" dirty="0">
                <a:solidFill>
                  <a:schemeClr val="accent6"/>
                </a:solidFill>
                <a:latin typeface="Century Gothic" panose="020B0502020202020204" pitchFamily="34" charset="0"/>
                <a:ea typeface="MS PGothic" panose="020B0600070205080204" pitchFamily="34" charset="-128"/>
              </a:rPr>
              <a:t>」アプリで、ユーザー獲得とエンゲージメントの </a:t>
            </a:r>
            <a:r>
              <a:rPr lang="en-US" altLang="ja-JP" sz="1200" dirty="0">
                <a:solidFill>
                  <a:schemeClr val="accent6"/>
                </a:solidFill>
                <a:latin typeface="Century Gothic" panose="020B0502020202020204" pitchFamily="34" charset="0"/>
                <a:ea typeface="MS PGothic" panose="020B0600070205080204" pitchFamily="34" charset="-128"/>
              </a:rPr>
              <a:t>KPI </a:t>
            </a:r>
            <a:r>
              <a:rPr lang="ja-JP" altLang="en-US" sz="1200" dirty="0">
                <a:solidFill>
                  <a:schemeClr val="accent6"/>
                </a:solidFill>
                <a:latin typeface="Century Gothic" panose="020B0502020202020204" pitchFamily="34" charset="0"/>
                <a:ea typeface="MS PGothic" panose="020B0600070205080204" pitchFamily="34" charset="-128"/>
              </a:rPr>
              <a:t>を設定する。</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POSITIVE CHARGE – </a:t>
            </a:r>
            <a:r>
              <a:rPr lang="ja-JP" altLang="en-US"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フェーズ </a:t>
            </a:r>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2</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ja-JP" altLang="en-US" sz="1500" b="1" dirty="0">
                <a:solidFill>
                  <a:schemeClr val="accent4">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4">
                    <a:lumMod val="75000"/>
                  </a:schemeClr>
                </a:solidFill>
                <a:latin typeface="Century Gothic" panose="020B0502020202020204" pitchFamily="34" charset="0"/>
                <a:ea typeface="MS PGothic" panose="020B0600070205080204" pitchFamily="34" charset="-128"/>
              </a:rPr>
              <a:t>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646331"/>
          </a:xfrm>
          <a:prstGeom prst="rect">
            <a:avLst/>
          </a:prstGeom>
          <a:noFill/>
        </p:spPr>
        <p:txBody>
          <a:bodyPr wrap="square" rtlCol="0">
            <a:spAutoFit/>
          </a:bodyPr>
          <a:lstStyle/>
          <a:p>
            <a:pPr algn="ctr" rtl="0"/>
            <a:r>
              <a:rPr lang="ja-JP" altLang="en-US" sz="1200" dirty="0">
                <a:solidFill>
                  <a:schemeClr val="accent4">
                    <a:lumMod val="75000"/>
                  </a:schemeClr>
                </a:solidFill>
                <a:latin typeface="Century Gothic" panose="020B0502020202020204" pitchFamily="34" charset="0"/>
                <a:ea typeface="MS PGothic" panose="020B0600070205080204" pitchFamily="34" charset="-128"/>
              </a:rPr>
              <a:t>「</a:t>
            </a:r>
            <a:r>
              <a:rPr lang="en-US" altLang="ja-JP" sz="1200" dirty="0">
                <a:solidFill>
                  <a:schemeClr val="accent4">
                    <a:lumMod val="75000"/>
                  </a:schemeClr>
                </a:solidFill>
                <a:latin typeface="Century Gothic" panose="020B0502020202020204" pitchFamily="34" charset="0"/>
                <a:ea typeface="MS PGothic" panose="020B0600070205080204" pitchFamily="34" charset="-128"/>
              </a:rPr>
              <a:t>Positive Charge</a:t>
            </a:r>
            <a:r>
              <a:rPr lang="ja-JP" altLang="en-US" sz="1200" dirty="0">
                <a:solidFill>
                  <a:schemeClr val="accent4">
                    <a:lumMod val="75000"/>
                  </a:schemeClr>
                </a:solidFill>
                <a:latin typeface="Century Gothic" panose="020B0502020202020204" pitchFamily="34" charset="0"/>
                <a:ea typeface="MS PGothic" panose="020B0600070205080204" pitchFamily="34" charset="-128"/>
              </a:rPr>
              <a:t>」のメリットと独自性を強調したコンテンツ戦略を設計する。</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5" name="Heptagon 4">
            <a:extLst>
              <a:ext uri="{FF2B5EF4-FFF2-40B4-BE49-F238E27FC236}">
                <a16:creationId xmlns:a16="http://schemas.microsoft.com/office/drawing/2014/main" id="{617EF6C1-33AC-1B37-5149-6263490FB6B6}"/>
              </a:ext>
            </a:extLst>
          </p:cNvPr>
          <p:cNvSpPr/>
          <p:nvPr/>
        </p:nvSpPr>
        <p:spPr>
          <a:xfrm>
            <a:off x="4240306" y="1819835"/>
            <a:ext cx="3218330" cy="3218330"/>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6" name="TextBox 5">
            <a:extLst>
              <a:ext uri="{FF2B5EF4-FFF2-40B4-BE49-F238E27FC236}">
                <a16:creationId xmlns:a16="http://schemas.microsoft.com/office/drawing/2014/main" id="{046EDD38-434B-E152-4865-F093A5B20E9E}"/>
              </a:ext>
            </a:extLst>
          </p:cNvPr>
          <p:cNvSpPr txBox="1"/>
          <p:nvPr/>
        </p:nvSpPr>
        <p:spPr>
          <a:xfrm>
            <a:off x="4500004" y="2796014"/>
            <a:ext cx="2773223" cy="1477328"/>
          </a:xfrm>
          <a:prstGeom prst="rect">
            <a:avLst/>
          </a:prstGeom>
          <a:noFill/>
        </p:spPr>
        <p:txBody>
          <a:bodyPr wrap="square" rtlCol="0">
            <a:spAutoFit/>
          </a:bodyPr>
          <a:lstStyle/>
          <a:p>
            <a:pPr algn="ctr" rtl="0"/>
            <a:r>
              <a:rPr lang="ja-JP" altLang="en-US" sz="3200" dirty="0">
                <a:solidFill>
                  <a:schemeClr val="accent6">
                    <a:lumMod val="20000"/>
                    <a:lumOff val="80000"/>
                  </a:schemeClr>
                </a:solidFill>
                <a:latin typeface="Century Gothic" panose="020B0502020202020204" pitchFamily="34" charset="0"/>
                <a:ea typeface="MS PGothic" panose="020B0600070205080204" pitchFamily="34" charset="-128"/>
              </a:rPr>
              <a:t>フェーズ </a:t>
            </a:r>
            <a:r>
              <a:rPr lang="en-US" altLang="ja-JP" sz="3200" dirty="0">
                <a:solidFill>
                  <a:schemeClr val="accent6">
                    <a:lumMod val="20000"/>
                    <a:lumOff val="80000"/>
                  </a:schemeClr>
                </a:solidFill>
                <a:latin typeface="Century Gothic" panose="020B0502020202020204" pitchFamily="34" charset="0"/>
                <a:ea typeface="MS PGothic" panose="020B0600070205080204" pitchFamily="34" charset="-128"/>
              </a:rPr>
              <a:t>2</a:t>
            </a:r>
          </a:p>
          <a:p>
            <a:pPr algn="ctr" rtl="0"/>
            <a:r>
              <a:rPr lang="ja-JP" altLang="en-US" sz="3200" b="1" dirty="0">
                <a:solidFill>
                  <a:schemeClr val="accent6">
                    <a:lumMod val="20000"/>
                    <a:lumOff val="80000"/>
                  </a:schemeClr>
                </a:solidFill>
                <a:latin typeface="Century Gothic" panose="020B0502020202020204" pitchFamily="34" charset="0"/>
                <a:ea typeface="MS PGothic" panose="020B0600070205080204" pitchFamily="34" charset="-128"/>
              </a:rPr>
              <a:t>戦略</a:t>
            </a:r>
            <a:br>
              <a:rPr lang="en-US" altLang="ja-JP" sz="3200" b="1" dirty="0">
                <a:solidFill>
                  <a:schemeClr val="accent6">
                    <a:lumMod val="20000"/>
                    <a:lumOff val="80000"/>
                  </a:schemeClr>
                </a:solidFill>
                <a:latin typeface="Century Gothic" panose="020B0502020202020204" pitchFamily="34" charset="0"/>
                <a:ea typeface="MS PGothic" panose="020B0600070205080204" pitchFamily="34" charset="-128"/>
              </a:rPr>
            </a:br>
            <a:r>
              <a:rPr lang="ja-JP" altLang="en-US" sz="2600" b="1" dirty="0">
                <a:solidFill>
                  <a:schemeClr val="accent6">
                    <a:lumMod val="20000"/>
                    <a:lumOff val="80000"/>
                  </a:schemeClr>
                </a:solidFill>
                <a:latin typeface="Century Gothic" panose="020B0502020202020204" pitchFamily="34" charset="0"/>
                <a:ea typeface="MS PGothic" panose="020B0600070205080204" pitchFamily="34" charset="-128"/>
              </a:rPr>
              <a:t>開発</a:t>
            </a:r>
          </a:p>
        </p:txBody>
      </p:sp>
    </p:spTree>
    <p:extLst>
      <p:ext uri="{BB962C8B-B14F-4D97-AF65-F5344CB8AC3E}">
        <p14:creationId xmlns:p14="http://schemas.microsoft.com/office/powerpoint/2010/main" val="5501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抽象的な白い幾何学テクスチャー">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ja-JP" altLang="en-US" sz="1500" b="1" dirty="0">
                <a:solidFill>
                  <a:schemeClr val="accent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2">
                    <a:lumMod val="75000"/>
                  </a:schemeClr>
                </a:solidFill>
                <a:latin typeface="Century Gothic" panose="020B0502020202020204" pitchFamily="34" charset="0"/>
                <a:ea typeface="MS PGothic" panose="020B0600070205080204" pitchFamily="34" charset="-128"/>
              </a:rPr>
              <a:t>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243494" y="2796014"/>
            <a:ext cx="3163646" cy="461665"/>
          </a:xfrm>
          <a:prstGeom prst="rect">
            <a:avLst/>
          </a:prstGeom>
          <a:noFill/>
        </p:spPr>
        <p:txBody>
          <a:bodyPr wrap="square" rtlCol="0">
            <a:spAutoFit/>
          </a:bodyPr>
          <a:lstStyle/>
          <a:p>
            <a:pPr algn="ctr" rtl="0"/>
            <a:r>
              <a:rPr lang="ja-JP" altLang="en-US" sz="1200" dirty="0">
                <a:solidFill>
                  <a:schemeClr val="accent2">
                    <a:lumMod val="75000"/>
                  </a:schemeClr>
                </a:solidFill>
                <a:latin typeface="Century Gothic" panose="020B0502020202020204" pitchFamily="34" charset="0"/>
                <a:ea typeface="MS PGothic" panose="020B0600070205080204" pitchFamily="34" charset="-128"/>
              </a:rPr>
              <a:t>顧客の声や舞台裏のコンテンツでソーシャル メディアでの存在感を高める。</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ja-JP" altLang="en-US" sz="1500" b="1" dirty="0">
                <a:solidFill>
                  <a:schemeClr val="tx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tx2">
                    <a:lumMod val="75000"/>
                  </a:schemeClr>
                </a:solidFill>
                <a:latin typeface="Century Gothic" panose="020B0502020202020204" pitchFamily="34" charset="0"/>
                <a:ea typeface="MS PGothic" panose="020B0600070205080204" pitchFamily="34" charset="-128"/>
              </a:rPr>
              <a:t>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rtl="0"/>
            <a:r>
              <a:rPr lang="ja-JP" altLang="en-US" sz="1200" dirty="0">
                <a:solidFill>
                  <a:schemeClr val="tx2">
                    <a:lumMod val="75000"/>
                  </a:schemeClr>
                </a:solidFill>
                <a:latin typeface="Century Gothic" panose="020B0502020202020204" pitchFamily="34" charset="0"/>
                <a:ea typeface="MS PGothic" panose="020B0600070205080204" pitchFamily="34" charset="-128"/>
              </a:rPr>
              <a:t>物流会社にターゲットを絞り、一括充電パッケージに関する電子メール キャンペーンを開始する。</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ja-JP" altLang="en-US" sz="1500" b="1" dirty="0">
                <a:solidFill>
                  <a:schemeClr val="accent6"/>
                </a:solidFill>
                <a:latin typeface="Century Gothic" panose="020B0502020202020204" pitchFamily="34" charset="0"/>
                <a:ea typeface="MS PGothic" panose="020B0600070205080204" pitchFamily="34" charset="-128"/>
              </a:rPr>
              <a:t>タスク </a:t>
            </a:r>
            <a:r>
              <a:rPr lang="en-US" altLang="ja-JP" sz="1500" b="1" dirty="0">
                <a:solidFill>
                  <a:schemeClr val="accent6"/>
                </a:solidFill>
                <a:latin typeface="Century Gothic" panose="020B0502020202020204" pitchFamily="34" charset="0"/>
                <a:ea typeface="MS PGothic" panose="020B0600070205080204" pitchFamily="34" charset="-128"/>
              </a:rPr>
              <a:t>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996945" y="2787291"/>
            <a:ext cx="2575900" cy="830997"/>
          </a:xfrm>
          <a:prstGeom prst="rect">
            <a:avLst/>
          </a:prstGeom>
          <a:noFill/>
        </p:spPr>
        <p:txBody>
          <a:bodyPr wrap="square" rtlCol="0">
            <a:spAutoFit/>
          </a:bodyPr>
          <a:lstStyle/>
          <a:p>
            <a:pPr algn="ctr" rtl="0"/>
            <a:r>
              <a:rPr lang="ja-JP" altLang="en-US" sz="1200" dirty="0">
                <a:solidFill>
                  <a:schemeClr val="accent6"/>
                </a:solidFill>
                <a:latin typeface="Century Gothic" panose="020B0502020202020204" pitchFamily="34" charset="0"/>
                <a:ea typeface="MS PGothic" panose="020B0600070205080204" pitchFamily="34" charset="-128"/>
              </a:rPr>
              <a:t>「</a:t>
            </a:r>
            <a:r>
              <a:rPr lang="en-US" altLang="ja-JP" sz="1200" dirty="0">
                <a:solidFill>
                  <a:schemeClr val="accent6"/>
                </a:solidFill>
                <a:latin typeface="Century Gothic" panose="020B0502020202020204" pitchFamily="34" charset="0"/>
                <a:ea typeface="MS PGothic" panose="020B0600070205080204" pitchFamily="34" charset="-128"/>
              </a:rPr>
              <a:t>Positive Charge</a:t>
            </a:r>
            <a:r>
              <a:rPr lang="ja-JP" altLang="en-US" sz="1200" dirty="0">
                <a:solidFill>
                  <a:schemeClr val="accent6"/>
                </a:solidFill>
                <a:latin typeface="Century Gothic" panose="020B0502020202020204" pitchFamily="34" charset="0"/>
                <a:ea typeface="MS PGothic" panose="020B0600070205080204" pitchFamily="34" charset="-128"/>
              </a:rPr>
              <a:t>」ステーションを使用することによる環境上のメリットについての教育的ビデオ シリーズを立ち上げる。</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POSITIVE CHARGE – </a:t>
            </a:r>
            <a:r>
              <a:rPr lang="ja-JP" altLang="en-US"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フェーズ </a:t>
            </a:r>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3</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ja-JP" altLang="en-US" sz="1500" b="1" dirty="0">
                <a:solidFill>
                  <a:schemeClr val="accent4">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4">
                    <a:lumMod val="75000"/>
                  </a:schemeClr>
                </a:solidFill>
                <a:latin typeface="Century Gothic" panose="020B0502020202020204" pitchFamily="34" charset="0"/>
                <a:ea typeface="MS PGothic" panose="020B0600070205080204" pitchFamily="34" charset="-128"/>
              </a:rPr>
              <a:t>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646331"/>
          </a:xfrm>
          <a:prstGeom prst="rect">
            <a:avLst/>
          </a:prstGeom>
          <a:noFill/>
        </p:spPr>
        <p:txBody>
          <a:bodyPr wrap="square" rtlCol="0">
            <a:spAutoFit/>
          </a:bodyPr>
          <a:lstStyle/>
          <a:p>
            <a:pPr algn="ctr" rtl="0"/>
            <a:r>
              <a:rPr lang="ja-JP" altLang="en-US" sz="1200" dirty="0">
                <a:solidFill>
                  <a:schemeClr val="accent4">
                    <a:lumMod val="75000"/>
                  </a:schemeClr>
                </a:solidFill>
                <a:latin typeface="Century Gothic" panose="020B0502020202020204" pitchFamily="34" charset="0"/>
                <a:ea typeface="MS PGothic" panose="020B0600070205080204" pitchFamily="34" charset="-128"/>
              </a:rPr>
              <a:t>充電ステーションの近くにある地元企業と提携して、相互のプロモーションを行う。</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2" name="Heptagon 1">
            <a:extLst>
              <a:ext uri="{FF2B5EF4-FFF2-40B4-BE49-F238E27FC236}">
                <a16:creationId xmlns:a16="http://schemas.microsoft.com/office/drawing/2014/main" id="{5F2A3FB2-C218-730E-98ED-E1FF61F401CE}"/>
              </a:ext>
            </a:extLst>
          </p:cNvPr>
          <p:cNvSpPr/>
          <p:nvPr/>
        </p:nvSpPr>
        <p:spPr>
          <a:xfrm>
            <a:off x="4240306" y="1819835"/>
            <a:ext cx="3218330" cy="3218330"/>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7" name="TextBox 6">
            <a:extLst>
              <a:ext uri="{FF2B5EF4-FFF2-40B4-BE49-F238E27FC236}">
                <a16:creationId xmlns:a16="http://schemas.microsoft.com/office/drawing/2014/main" id="{A3951BDF-9310-2A49-1B00-BA625A0BE78E}"/>
              </a:ext>
            </a:extLst>
          </p:cNvPr>
          <p:cNvSpPr txBox="1"/>
          <p:nvPr/>
        </p:nvSpPr>
        <p:spPr>
          <a:xfrm>
            <a:off x="4500004" y="2995512"/>
            <a:ext cx="2773223" cy="1077218"/>
          </a:xfrm>
          <a:prstGeom prst="rect">
            <a:avLst/>
          </a:prstGeom>
          <a:noFill/>
        </p:spPr>
        <p:txBody>
          <a:bodyPr wrap="square" rtlCol="0">
            <a:spAutoFit/>
          </a:bodyPr>
          <a:lstStyle/>
          <a:p>
            <a:pPr algn="ctr" rtl="0"/>
            <a:r>
              <a:rPr lang="ja-JP" altLang="en-US" sz="3200" dirty="0">
                <a:solidFill>
                  <a:schemeClr val="accent5">
                    <a:lumMod val="20000"/>
                    <a:lumOff val="80000"/>
                  </a:schemeClr>
                </a:solidFill>
                <a:latin typeface="Century Gothic" panose="020B0502020202020204" pitchFamily="34" charset="0"/>
                <a:ea typeface="MS PGothic" panose="020B0600070205080204" pitchFamily="34" charset="-128"/>
              </a:rPr>
              <a:t>フェーズ </a:t>
            </a:r>
            <a:r>
              <a:rPr lang="en-US" altLang="ja-JP" sz="3200" dirty="0">
                <a:solidFill>
                  <a:schemeClr val="accent5">
                    <a:lumMod val="20000"/>
                    <a:lumOff val="80000"/>
                  </a:schemeClr>
                </a:solidFill>
                <a:latin typeface="Century Gothic" panose="020B0502020202020204" pitchFamily="34" charset="0"/>
                <a:ea typeface="MS PGothic" panose="020B0600070205080204" pitchFamily="34" charset="-128"/>
              </a:rPr>
              <a:t>3</a:t>
            </a:r>
          </a:p>
          <a:p>
            <a:pPr algn="ctr" rtl="0"/>
            <a:r>
              <a:rPr lang="ja-JP" altLang="en-US" sz="3200" b="1" dirty="0">
                <a:solidFill>
                  <a:schemeClr val="accent5">
                    <a:lumMod val="20000"/>
                    <a:lumOff val="80000"/>
                  </a:schemeClr>
                </a:solidFill>
                <a:latin typeface="Century Gothic" panose="020B0502020202020204" pitchFamily="34" charset="0"/>
                <a:ea typeface="MS PGothic" panose="020B0600070205080204" pitchFamily="34" charset="-128"/>
              </a:rPr>
              <a:t>実行と展開</a:t>
            </a:r>
          </a:p>
        </p:txBody>
      </p:sp>
    </p:spTree>
    <p:extLst>
      <p:ext uri="{BB962C8B-B14F-4D97-AF65-F5344CB8AC3E}">
        <p14:creationId xmlns:p14="http://schemas.microsoft.com/office/powerpoint/2010/main" val="41274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抽象的な白い幾何学テクスチャー">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0"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2332800" y="5659559"/>
            <a:ext cx="2653697" cy="323165"/>
          </a:xfrm>
          <a:prstGeom prst="rect">
            <a:avLst/>
          </a:prstGeom>
          <a:noFill/>
        </p:spPr>
        <p:txBody>
          <a:bodyPr wrap="square" rtlCol="0">
            <a:spAutoFit/>
          </a:bodyPr>
          <a:lstStyle/>
          <a:p>
            <a:pPr algn="ctr" rtl="0"/>
            <a:r>
              <a:rPr lang="ja-JP" altLang="en-US" sz="1500" b="1" dirty="0">
                <a:solidFill>
                  <a:schemeClr val="accent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2">
                    <a:lumMod val="75000"/>
                  </a:schemeClr>
                </a:solidFill>
                <a:latin typeface="Century Gothic" panose="020B0502020202020204" pitchFamily="34" charset="0"/>
                <a:ea typeface="MS PGothic" panose="020B0600070205080204" pitchFamily="34" charset="-128"/>
              </a:rPr>
              <a:t>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2013615" y="5991447"/>
            <a:ext cx="3398441" cy="461665"/>
          </a:xfrm>
          <a:prstGeom prst="rect">
            <a:avLst/>
          </a:prstGeom>
          <a:noFill/>
        </p:spPr>
        <p:txBody>
          <a:bodyPr wrap="square" rtlCol="0">
            <a:spAutoFit/>
          </a:bodyPr>
          <a:lstStyle/>
          <a:p>
            <a:pPr algn="ctr" rtl="0"/>
            <a:r>
              <a:rPr lang="ja-JP" altLang="en-US" sz="1200" dirty="0">
                <a:solidFill>
                  <a:schemeClr val="accent2">
                    <a:lumMod val="75000"/>
                  </a:schemeClr>
                </a:solidFill>
                <a:latin typeface="Century Gothic" panose="020B0502020202020204" pitchFamily="34" charset="0"/>
                <a:ea typeface="MS PGothic" panose="020B0600070205080204" pitchFamily="34" charset="-128"/>
              </a:rPr>
              <a:t>ユーザー エンゲージメントのメトリックに応じてコンテンツ戦略を調整する。</a:t>
            </a:r>
          </a:p>
        </p:txBody>
      </p:sp>
      <p:sp>
        <p:nvSpPr>
          <p:cNvPr id="32" name="TextBox 31">
            <a:extLst>
              <a:ext uri="{FF2B5EF4-FFF2-40B4-BE49-F238E27FC236}">
                <a16:creationId xmlns:a16="http://schemas.microsoft.com/office/drawing/2014/main" id="{2ADE9991-7CDC-8860-5C22-C2A357AD2BAD}"/>
              </a:ext>
            </a:extLst>
          </p:cNvPr>
          <p:cNvSpPr txBox="1"/>
          <p:nvPr/>
        </p:nvSpPr>
        <p:spPr>
          <a:xfrm>
            <a:off x="376824" y="3963125"/>
            <a:ext cx="2653697" cy="323165"/>
          </a:xfrm>
          <a:prstGeom prst="rect">
            <a:avLst/>
          </a:prstGeom>
          <a:noFill/>
        </p:spPr>
        <p:txBody>
          <a:bodyPr wrap="square" rtlCol="0">
            <a:spAutoFit/>
          </a:bodyPr>
          <a:lstStyle/>
          <a:p>
            <a:pPr algn="ctr" rtl="0"/>
            <a:r>
              <a:rPr lang="ja-JP" altLang="en-US" sz="1500" b="1" dirty="0">
                <a:solidFill>
                  <a:schemeClr val="tx2">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tx2">
                    <a:lumMod val="75000"/>
                  </a:schemeClr>
                </a:solidFill>
                <a:latin typeface="Century Gothic" panose="020B0502020202020204" pitchFamily="34" charset="0"/>
                <a:ea typeface="MS PGothic" panose="020B0600070205080204" pitchFamily="34" charset="-128"/>
              </a:rPr>
              <a:t>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659623" y="4295013"/>
            <a:ext cx="2174495" cy="646331"/>
          </a:xfrm>
          <a:prstGeom prst="rect">
            <a:avLst/>
          </a:prstGeom>
          <a:noFill/>
        </p:spPr>
        <p:txBody>
          <a:bodyPr wrap="square" rtlCol="0">
            <a:spAutoFit/>
          </a:bodyPr>
          <a:lstStyle/>
          <a:p>
            <a:pPr algn="ctr" rtl="0"/>
            <a:r>
              <a:rPr lang="ja-JP" altLang="en-US" sz="1200" dirty="0">
                <a:solidFill>
                  <a:schemeClr val="tx2">
                    <a:lumMod val="75000"/>
                  </a:schemeClr>
                </a:solidFill>
                <a:latin typeface="Century Gothic" panose="020B0502020202020204" pitchFamily="34" charset="0"/>
                <a:ea typeface="MS PGothic" panose="020B0600070205080204" pitchFamily="34" charset="-128"/>
              </a:rPr>
              <a:t>クリック率とコンバージョンに基づき広告キャンペーンを最適化する。</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470035" y="1752491"/>
            <a:ext cx="2653697" cy="323165"/>
          </a:xfrm>
          <a:prstGeom prst="rect">
            <a:avLst/>
          </a:prstGeom>
          <a:noFill/>
        </p:spPr>
        <p:txBody>
          <a:bodyPr wrap="square" rtlCol="0">
            <a:spAutoFit/>
          </a:bodyPr>
          <a:lstStyle/>
          <a:p>
            <a:pPr algn="ctr" rtl="0"/>
            <a:r>
              <a:rPr lang="ja-JP" altLang="en-US" sz="1500" b="1" dirty="0">
                <a:solidFill>
                  <a:schemeClr val="accent6"/>
                </a:solidFill>
                <a:latin typeface="Century Gothic" panose="020B0502020202020204" pitchFamily="34" charset="0"/>
                <a:ea typeface="MS PGothic" panose="020B0600070205080204" pitchFamily="34" charset="-128"/>
              </a:rPr>
              <a:t>タスク </a:t>
            </a:r>
            <a:r>
              <a:rPr lang="en-US" altLang="ja-JP" sz="1500" b="1" dirty="0">
                <a:solidFill>
                  <a:schemeClr val="accent6"/>
                </a:solidFill>
                <a:latin typeface="Century Gothic" panose="020B0502020202020204" pitchFamily="34" charset="0"/>
                <a:ea typeface="MS PGothic" panose="020B0600070205080204" pitchFamily="34" charset="-128"/>
              </a:rPr>
              <a:t>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478997" y="2090215"/>
            <a:ext cx="2575900" cy="830997"/>
          </a:xfrm>
          <a:prstGeom prst="rect">
            <a:avLst/>
          </a:prstGeom>
          <a:noFill/>
        </p:spPr>
        <p:txBody>
          <a:bodyPr wrap="square" rtlCol="0">
            <a:spAutoFit/>
          </a:bodyPr>
          <a:lstStyle/>
          <a:p>
            <a:pPr algn="ctr" rtl="0"/>
            <a:r>
              <a:rPr lang="ja-JP" altLang="en-US" sz="1200" dirty="0">
                <a:solidFill>
                  <a:schemeClr val="accent6"/>
                </a:solidFill>
                <a:latin typeface="Century Gothic" panose="020B0502020202020204" pitchFamily="34" charset="0"/>
                <a:ea typeface="MS PGothic" panose="020B0600070205080204" pitchFamily="34" charset="-128"/>
              </a:rPr>
              <a:t>「</a:t>
            </a:r>
            <a:r>
              <a:rPr lang="en-US" altLang="ja-JP" sz="1200" dirty="0">
                <a:solidFill>
                  <a:schemeClr val="accent6"/>
                </a:solidFill>
                <a:latin typeface="Century Gothic" panose="020B0502020202020204" pitchFamily="34" charset="0"/>
                <a:ea typeface="MS PGothic" panose="020B0600070205080204" pitchFamily="34" charset="-128"/>
              </a:rPr>
              <a:t>Positive Charge</a:t>
            </a:r>
            <a:r>
              <a:rPr lang="ja-JP" altLang="en-US" sz="1200" dirty="0">
                <a:solidFill>
                  <a:schemeClr val="accent6"/>
                </a:solidFill>
                <a:latin typeface="Century Gothic" panose="020B0502020202020204" pitchFamily="34" charset="0"/>
                <a:ea typeface="MS PGothic" panose="020B0600070205080204" pitchFamily="34" charset="-128"/>
              </a:rPr>
              <a:t>」アプリに関するユーザー レビューとフィードバックをモニタリングし、ユーザー エクスペリエンスを向上させる。</a:t>
            </a:r>
          </a:p>
        </p:txBody>
      </p:sp>
      <p:sp>
        <p:nvSpPr>
          <p:cNvPr id="42" name="Heptagon 41">
            <a:extLst>
              <a:ext uri="{FF2B5EF4-FFF2-40B4-BE49-F238E27FC236}">
                <a16:creationId xmlns:a16="http://schemas.microsoft.com/office/drawing/2014/main" id="{2BA2E32F-8A95-17E0-560B-FF9945B04693}"/>
              </a:ext>
            </a:extLst>
          </p:cNvPr>
          <p:cNvSpPr/>
          <p:nvPr/>
        </p:nvSpPr>
        <p:spPr>
          <a:xfrm>
            <a:off x="3319896" y="4926465"/>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4" name="Heptagon 43">
            <a:extLst>
              <a:ext uri="{FF2B5EF4-FFF2-40B4-BE49-F238E27FC236}">
                <a16:creationId xmlns:a16="http://schemas.microsoft.com/office/drawing/2014/main" id="{945E2101-F2D7-868C-CAD1-579F88705A29}"/>
              </a:ext>
            </a:extLst>
          </p:cNvPr>
          <p:cNvSpPr/>
          <p:nvPr/>
        </p:nvSpPr>
        <p:spPr>
          <a:xfrm>
            <a:off x="1351524" y="3190605"/>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6" name="Heptagon 45">
            <a:extLst>
              <a:ext uri="{FF2B5EF4-FFF2-40B4-BE49-F238E27FC236}">
                <a16:creationId xmlns:a16="http://schemas.microsoft.com/office/drawing/2014/main" id="{341CC9D8-75A2-A073-D00D-2BB975042768}"/>
              </a:ext>
            </a:extLst>
          </p:cNvPr>
          <p:cNvSpPr/>
          <p:nvPr/>
        </p:nvSpPr>
        <p:spPr>
          <a:xfrm>
            <a:off x="2457133" y="1033455"/>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POSITIVE CHARGE – </a:t>
            </a:r>
            <a:r>
              <a:rPr lang="ja-JP" altLang="en-US"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フェーズ </a:t>
            </a:r>
            <a:r>
              <a:rPr lang="en-US" altLang="ja-JP"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4</a:t>
            </a:r>
          </a:p>
        </p:txBody>
      </p:sp>
      <p:sp>
        <p:nvSpPr>
          <p:cNvPr id="8" name="TextBox 7">
            <a:extLst>
              <a:ext uri="{FF2B5EF4-FFF2-40B4-BE49-F238E27FC236}">
                <a16:creationId xmlns:a16="http://schemas.microsoft.com/office/drawing/2014/main" id="{C30BD451-B59B-7C72-A168-1495E895C275}"/>
              </a:ext>
            </a:extLst>
          </p:cNvPr>
          <p:cNvSpPr txBox="1"/>
          <p:nvPr/>
        </p:nvSpPr>
        <p:spPr>
          <a:xfrm>
            <a:off x="7578841" y="1758327"/>
            <a:ext cx="2653697" cy="323165"/>
          </a:xfrm>
          <a:prstGeom prst="rect">
            <a:avLst/>
          </a:prstGeom>
          <a:noFill/>
        </p:spPr>
        <p:txBody>
          <a:bodyPr wrap="square" rtlCol="0">
            <a:spAutoFit/>
          </a:bodyPr>
          <a:lstStyle/>
          <a:p>
            <a:pPr algn="ctr" rtl="0"/>
            <a:r>
              <a:rPr lang="ja-JP" altLang="en-US" sz="1500" b="1" dirty="0">
                <a:solidFill>
                  <a:schemeClr val="accent4">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4">
                    <a:lumMod val="75000"/>
                  </a:schemeClr>
                </a:solidFill>
                <a:latin typeface="Century Gothic" panose="020B0502020202020204" pitchFamily="34" charset="0"/>
                <a:ea typeface="MS PGothic" panose="020B0600070205080204" pitchFamily="34" charset="-128"/>
              </a:rPr>
              <a:t>4</a:t>
            </a:r>
          </a:p>
        </p:txBody>
      </p:sp>
      <p:sp>
        <p:nvSpPr>
          <p:cNvPr id="10" name="TextBox 9">
            <a:extLst>
              <a:ext uri="{FF2B5EF4-FFF2-40B4-BE49-F238E27FC236}">
                <a16:creationId xmlns:a16="http://schemas.microsoft.com/office/drawing/2014/main" id="{111C4C31-C52C-2F0B-9288-67BA21CF151F}"/>
              </a:ext>
            </a:extLst>
          </p:cNvPr>
          <p:cNvSpPr txBox="1"/>
          <p:nvPr/>
        </p:nvSpPr>
        <p:spPr>
          <a:xfrm>
            <a:off x="7861640" y="2090215"/>
            <a:ext cx="2174495" cy="646331"/>
          </a:xfrm>
          <a:prstGeom prst="rect">
            <a:avLst/>
          </a:prstGeom>
          <a:noFill/>
        </p:spPr>
        <p:txBody>
          <a:bodyPr wrap="square" rtlCol="0">
            <a:spAutoFit/>
          </a:bodyPr>
          <a:lstStyle/>
          <a:p>
            <a:pPr algn="ctr" rtl="0"/>
            <a:r>
              <a:rPr lang="ja-JP" altLang="en-US" sz="1200" dirty="0">
                <a:solidFill>
                  <a:schemeClr val="accent4">
                    <a:lumMod val="75000"/>
                  </a:schemeClr>
                </a:solidFill>
                <a:latin typeface="Century Gothic" panose="020B0502020202020204" pitchFamily="34" charset="0"/>
                <a:ea typeface="MS PGothic" panose="020B0600070205080204" pitchFamily="34" charset="-128"/>
              </a:rPr>
              <a:t>新しい充電ステーションに求められる機能や場所に関するユーザー調査を実施する。</a:t>
            </a:r>
          </a:p>
        </p:txBody>
      </p:sp>
      <p:sp>
        <p:nvSpPr>
          <p:cNvPr id="11" name="Heptagon 10">
            <a:extLst>
              <a:ext uri="{FF2B5EF4-FFF2-40B4-BE49-F238E27FC236}">
                <a16:creationId xmlns:a16="http://schemas.microsoft.com/office/drawing/2014/main" id="{2168E67E-5F83-4AE5-4821-FDD49E936396}"/>
              </a:ext>
            </a:extLst>
          </p:cNvPr>
          <p:cNvSpPr/>
          <p:nvPr/>
        </p:nvSpPr>
        <p:spPr>
          <a:xfrm>
            <a:off x="8553541" y="985807"/>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5" name="Heptagon 4">
            <a:extLst>
              <a:ext uri="{FF2B5EF4-FFF2-40B4-BE49-F238E27FC236}">
                <a16:creationId xmlns:a16="http://schemas.microsoft.com/office/drawing/2014/main" id="{AE7ED668-7014-9C80-907F-292E643A4AB3}"/>
              </a:ext>
            </a:extLst>
          </p:cNvPr>
          <p:cNvSpPr/>
          <p:nvPr/>
        </p:nvSpPr>
        <p:spPr>
          <a:xfrm>
            <a:off x="4240306" y="1819835"/>
            <a:ext cx="3218330" cy="3218330"/>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6" name="TextBox 5">
            <a:extLst>
              <a:ext uri="{FF2B5EF4-FFF2-40B4-BE49-F238E27FC236}">
                <a16:creationId xmlns:a16="http://schemas.microsoft.com/office/drawing/2014/main" id="{4B7BA850-D6EC-430F-D076-47E4463FBB50}"/>
              </a:ext>
            </a:extLst>
          </p:cNvPr>
          <p:cNvSpPr txBox="1"/>
          <p:nvPr/>
        </p:nvSpPr>
        <p:spPr>
          <a:xfrm>
            <a:off x="4500004" y="2585911"/>
            <a:ext cx="2773223" cy="1969770"/>
          </a:xfrm>
          <a:prstGeom prst="rect">
            <a:avLst/>
          </a:prstGeom>
          <a:noFill/>
        </p:spPr>
        <p:txBody>
          <a:bodyPr wrap="square" rtlCol="0">
            <a:spAutoFit/>
          </a:bodyPr>
          <a:lstStyle/>
          <a:p>
            <a:pPr algn="ctr" rtl="0"/>
            <a:r>
              <a:rPr lang="ja-JP" altLang="en-US" sz="3200" dirty="0">
                <a:solidFill>
                  <a:schemeClr val="tx2">
                    <a:lumMod val="20000"/>
                    <a:lumOff val="80000"/>
                  </a:schemeClr>
                </a:solidFill>
                <a:latin typeface="Century Gothic" panose="020B0502020202020204" pitchFamily="34" charset="0"/>
                <a:ea typeface="MS PGothic" panose="020B0600070205080204" pitchFamily="34" charset="-128"/>
              </a:rPr>
              <a:t>フェーズ </a:t>
            </a:r>
            <a:r>
              <a:rPr lang="en-US" altLang="ja-JP" sz="3200" dirty="0">
                <a:solidFill>
                  <a:schemeClr val="tx2">
                    <a:lumMod val="20000"/>
                    <a:lumOff val="80000"/>
                  </a:schemeClr>
                </a:solidFill>
                <a:latin typeface="Century Gothic" panose="020B0502020202020204" pitchFamily="34" charset="0"/>
                <a:ea typeface="MS PGothic" panose="020B0600070205080204" pitchFamily="34" charset="-128"/>
              </a:rPr>
              <a:t>4</a:t>
            </a:r>
          </a:p>
          <a:p>
            <a:pPr algn="ctr" rtl="0"/>
            <a:r>
              <a:rPr lang="ja-JP" altLang="en-US" sz="3000" b="1" dirty="0">
                <a:solidFill>
                  <a:schemeClr val="tx2">
                    <a:lumMod val="20000"/>
                    <a:lumOff val="80000"/>
                  </a:schemeClr>
                </a:solidFill>
                <a:latin typeface="Century Gothic" panose="020B0502020202020204" pitchFamily="34" charset="0"/>
                <a:ea typeface="MS PGothic" panose="020B0600070205080204" pitchFamily="34" charset="-128"/>
              </a:rPr>
              <a:t>モニタリングと最適化、フィードバック</a:t>
            </a:r>
          </a:p>
        </p:txBody>
      </p:sp>
      <p:sp>
        <p:nvSpPr>
          <p:cNvPr id="14" name="TextBox 13">
            <a:extLst>
              <a:ext uri="{FF2B5EF4-FFF2-40B4-BE49-F238E27FC236}">
                <a16:creationId xmlns:a16="http://schemas.microsoft.com/office/drawing/2014/main" id="{CBC04747-453C-6099-CAAA-B5817BADB244}"/>
              </a:ext>
            </a:extLst>
          </p:cNvPr>
          <p:cNvSpPr txBox="1"/>
          <p:nvPr/>
        </p:nvSpPr>
        <p:spPr>
          <a:xfrm>
            <a:off x="8874832" y="3901496"/>
            <a:ext cx="2653697" cy="323165"/>
          </a:xfrm>
          <a:prstGeom prst="rect">
            <a:avLst/>
          </a:prstGeom>
          <a:noFill/>
        </p:spPr>
        <p:txBody>
          <a:bodyPr wrap="square" rtlCol="0">
            <a:spAutoFit/>
          </a:bodyPr>
          <a:lstStyle/>
          <a:p>
            <a:pPr algn="ctr" rtl="0"/>
            <a:r>
              <a:rPr lang="ja-JP" altLang="en-US" sz="1500" b="1" dirty="0">
                <a:solidFill>
                  <a:schemeClr val="accent6">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6">
                    <a:lumMod val="75000"/>
                  </a:schemeClr>
                </a:solidFill>
                <a:latin typeface="Century Gothic" panose="020B0502020202020204" pitchFamily="34" charset="0"/>
                <a:ea typeface="MS PGothic" panose="020B0600070205080204" pitchFamily="34" charset="-128"/>
              </a:rPr>
              <a:t>5</a:t>
            </a:r>
          </a:p>
        </p:txBody>
      </p:sp>
      <p:sp>
        <p:nvSpPr>
          <p:cNvPr id="15" name="TextBox 14">
            <a:extLst>
              <a:ext uri="{FF2B5EF4-FFF2-40B4-BE49-F238E27FC236}">
                <a16:creationId xmlns:a16="http://schemas.microsoft.com/office/drawing/2014/main" id="{6037EDC3-1FFD-0D5E-4CA7-219988F922BD}"/>
              </a:ext>
            </a:extLst>
          </p:cNvPr>
          <p:cNvSpPr txBox="1"/>
          <p:nvPr/>
        </p:nvSpPr>
        <p:spPr>
          <a:xfrm>
            <a:off x="9038462" y="4233384"/>
            <a:ext cx="2388151" cy="646331"/>
          </a:xfrm>
          <a:prstGeom prst="rect">
            <a:avLst/>
          </a:prstGeom>
          <a:noFill/>
        </p:spPr>
        <p:txBody>
          <a:bodyPr wrap="square" rtlCol="0">
            <a:spAutoFit/>
          </a:bodyPr>
          <a:lstStyle/>
          <a:p>
            <a:pPr algn="ctr" rtl="0"/>
            <a:r>
              <a:rPr lang="ja-JP" altLang="en-US" sz="1200" dirty="0">
                <a:solidFill>
                  <a:schemeClr val="accent6">
                    <a:lumMod val="75000"/>
                  </a:schemeClr>
                </a:solidFill>
                <a:latin typeface="Century Gothic" panose="020B0502020202020204" pitchFamily="34" charset="0"/>
                <a:ea typeface="MS PGothic" panose="020B0600070205080204" pitchFamily="34" charset="-128"/>
              </a:rPr>
              <a:t>ユーザーのサインアップとステーション利用の増加を示す月次レポートを生成する。</a:t>
            </a:r>
          </a:p>
        </p:txBody>
      </p:sp>
      <p:sp>
        <p:nvSpPr>
          <p:cNvPr id="16" name="Heptagon 15">
            <a:extLst>
              <a:ext uri="{FF2B5EF4-FFF2-40B4-BE49-F238E27FC236}">
                <a16:creationId xmlns:a16="http://schemas.microsoft.com/office/drawing/2014/main" id="{7D2278C1-CE20-B954-CD4F-D3B70489FAB5}"/>
              </a:ext>
            </a:extLst>
          </p:cNvPr>
          <p:cNvSpPr/>
          <p:nvPr/>
        </p:nvSpPr>
        <p:spPr>
          <a:xfrm>
            <a:off x="9849532" y="3128976"/>
            <a:ext cx="684422" cy="684422"/>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
        <p:nvSpPr>
          <p:cNvPr id="17" name="TextBox 16">
            <a:extLst>
              <a:ext uri="{FF2B5EF4-FFF2-40B4-BE49-F238E27FC236}">
                <a16:creationId xmlns:a16="http://schemas.microsoft.com/office/drawing/2014/main" id="{B2A18DE0-50E2-714D-04FD-B53A67D7AFD7}"/>
              </a:ext>
            </a:extLst>
          </p:cNvPr>
          <p:cNvSpPr txBox="1"/>
          <p:nvPr/>
        </p:nvSpPr>
        <p:spPr>
          <a:xfrm>
            <a:off x="6938092" y="5677070"/>
            <a:ext cx="2653697" cy="323165"/>
          </a:xfrm>
          <a:prstGeom prst="rect">
            <a:avLst/>
          </a:prstGeom>
          <a:noFill/>
        </p:spPr>
        <p:txBody>
          <a:bodyPr wrap="square" rtlCol="0">
            <a:spAutoFit/>
          </a:bodyPr>
          <a:lstStyle/>
          <a:p>
            <a:pPr algn="ctr" rtl="0"/>
            <a:r>
              <a:rPr lang="ja-JP" altLang="en-US" sz="1500" b="1" dirty="0">
                <a:solidFill>
                  <a:schemeClr val="accent5">
                    <a:lumMod val="75000"/>
                  </a:schemeClr>
                </a:solidFill>
                <a:latin typeface="Century Gothic" panose="020B0502020202020204" pitchFamily="34" charset="0"/>
                <a:ea typeface="MS PGothic" panose="020B0600070205080204" pitchFamily="34" charset="-128"/>
              </a:rPr>
              <a:t>タスク </a:t>
            </a:r>
            <a:r>
              <a:rPr lang="en-US" altLang="ja-JP" sz="1500" b="1" dirty="0">
                <a:solidFill>
                  <a:schemeClr val="accent5">
                    <a:lumMod val="75000"/>
                  </a:schemeClr>
                </a:solidFill>
                <a:latin typeface="Century Gothic" panose="020B0502020202020204" pitchFamily="34" charset="0"/>
                <a:ea typeface="MS PGothic" panose="020B0600070205080204" pitchFamily="34" charset="-128"/>
              </a:rPr>
              <a:t>6</a:t>
            </a:r>
          </a:p>
        </p:txBody>
      </p:sp>
      <p:sp>
        <p:nvSpPr>
          <p:cNvPr id="18" name="TextBox 17">
            <a:extLst>
              <a:ext uri="{FF2B5EF4-FFF2-40B4-BE49-F238E27FC236}">
                <a16:creationId xmlns:a16="http://schemas.microsoft.com/office/drawing/2014/main" id="{0216F9F8-7250-930C-2CC9-91C5B2A1C726}"/>
              </a:ext>
            </a:extLst>
          </p:cNvPr>
          <p:cNvSpPr txBox="1"/>
          <p:nvPr/>
        </p:nvSpPr>
        <p:spPr>
          <a:xfrm>
            <a:off x="6272710" y="6048907"/>
            <a:ext cx="4159070" cy="646331"/>
          </a:xfrm>
          <a:prstGeom prst="rect">
            <a:avLst/>
          </a:prstGeom>
          <a:noFill/>
        </p:spPr>
        <p:txBody>
          <a:bodyPr wrap="square" rtlCol="0">
            <a:spAutoFit/>
          </a:bodyPr>
          <a:lstStyle/>
          <a:p>
            <a:pPr algn="ctr" rtl="0"/>
            <a:r>
              <a:rPr lang="ja-JP" altLang="en-US" sz="1200" dirty="0">
                <a:solidFill>
                  <a:schemeClr val="accent5">
                    <a:lumMod val="75000"/>
                  </a:schemeClr>
                </a:solidFill>
                <a:latin typeface="Century Gothic" panose="020B0502020202020204" pitchFamily="34" charset="0"/>
                <a:ea typeface="MS PGothic" panose="020B0600070205080204" pitchFamily="34" charset="-128"/>
              </a:rPr>
              <a:t>地元企業や </a:t>
            </a:r>
            <a:r>
              <a:rPr lang="en-US" altLang="ja-JP" sz="1200" dirty="0">
                <a:solidFill>
                  <a:schemeClr val="accent5">
                    <a:lumMod val="75000"/>
                  </a:schemeClr>
                </a:solidFill>
                <a:latin typeface="Century Gothic" panose="020B0502020202020204" pitchFamily="34" charset="0"/>
                <a:ea typeface="MS PGothic" panose="020B0600070205080204" pitchFamily="34" charset="-128"/>
              </a:rPr>
              <a:t>EV </a:t>
            </a:r>
            <a:r>
              <a:rPr lang="ja-JP" altLang="en-US" sz="1200" dirty="0">
                <a:solidFill>
                  <a:schemeClr val="accent5">
                    <a:lumMod val="75000"/>
                  </a:schemeClr>
                </a:solidFill>
                <a:latin typeface="Century Gothic" panose="020B0502020202020204" pitchFamily="34" charset="0"/>
                <a:ea typeface="MS PGothic" panose="020B0600070205080204" pitchFamily="34" charset="-128"/>
              </a:rPr>
              <a:t>販売店とのパートナーシップの </a:t>
            </a:r>
            <a:r>
              <a:rPr lang="en-US" altLang="ja-JP" sz="1200" dirty="0">
                <a:solidFill>
                  <a:schemeClr val="accent5">
                    <a:lumMod val="75000"/>
                  </a:schemeClr>
                </a:solidFill>
                <a:latin typeface="Century Gothic" panose="020B0502020202020204" pitchFamily="34" charset="0"/>
                <a:ea typeface="MS PGothic" panose="020B0600070205080204" pitchFamily="34" charset="-128"/>
              </a:rPr>
              <a:t>ROI </a:t>
            </a:r>
            <a:r>
              <a:rPr lang="ja-JP" altLang="en-US" sz="1200" dirty="0">
                <a:solidFill>
                  <a:schemeClr val="accent5">
                    <a:lumMod val="75000"/>
                  </a:schemeClr>
                </a:solidFill>
                <a:latin typeface="Century Gothic" panose="020B0502020202020204" pitchFamily="34" charset="0"/>
                <a:ea typeface="MS PGothic" panose="020B0600070205080204" pitchFamily="34" charset="-128"/>
              </a:rPr>
              <a:t>を評価し、充電の使用感やニーズに関する物流パートナーからのフィードバックを収集する。</a:t>
            </a:r>
          </a:p>
        </p:txBody>
      </p:sp>
      <p:sp>
        <p:nvSpPr>
          <p:cNvPr id="19" name="Heptagon 18">
            <a:extLst>
              <a:ext uri="{FF2B5EF4-FFF2-40B4-BE49-F238E27FC236}">
                <a16:creationId xmlns:a16="http://schemas.microsoft.com/office/drawing/2014/main" id="{822E2508-A3AB-5EDC-B4A9-B3193C396681}"/>
              </a:ext>
            </a:extLst>
          </p:cNvPr>
          <p:cNvSpPr/>
          <p:nvPr/>
        </p:nvSpPr>
        <p:spPr>
          <a:xfrm>
            <a:off x="7925188" y="4943976"/>
            <a:ext cx="684422" cy="684422"/>
          </a:xfrm>
          <a:prstGeom prst="heptagon">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MS PGothic" panose="020B0600070205080204" pitchFamily="34" charset="-128"/>
            </a:endParaRPr>
          </a:p>
        </p:txBody>
      </p:sp>
    </p:spTree>
    <p:extLst>
      <p:ext uri="{BB962C8B-B14F-4D97-AF65-F5344CB8AC3E}">
        <p14:creationId xmlns:p14="http://schemas.microsoft.com/office/powerpoint/2010/main" val="22540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evron 2">
            <a:extLst>
              <a:ext uri="{FF2B5EF4-FFF2-40B4-BE49-F238E27FC236}">
                <a16:creationId xmlns:a16="http://schemas.microsoft.com/office/drawing/2014/main" id="{96B38B10-8370-B32E-78B3-16F7567DDDCC}"/>
              </a:ext>
            </a:extLst>
          </p:cNvPr>
          <p:cNvSpPr/>
          <p:nvPr/>
        </p:nvSpPr>
        <p:spPr>
          <a:xfrm>
            <a:off x="208415" y="6172388"/>
            <a:ext cx="2926080" cy="548640"/>
          </a:xfrm>
          <a:prstGeom prst="chevron">
            <a:avLst/>
          </a:prstGeom>
          <a:solidFill>
            <a:srgbClr val="00BD3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ja-JP" alt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フェーズ </a:t>
            </a:r>
            <a:r>
              <a:rPr lang="en-US" altLang="ja-JP"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1</a:t>
            </a:r>
          </a:p>
        </p:txBody>
      </p:sp>
      <p:sp>
        <p:nvSpPr>
          <p:cNvPr id="4" name="Chevron 3">
            <a:extLst>
              <a:ext uri="{FF2B5EF4-FFF2-40B4-BE49-F238E27FC236}">
                <a16:creationId xmlns:a16="http://schemas.microsoft.com/office/drawing/2014/main" id="{CB1D248B-3184-211E-FD58-D01ECA1CA46B}"/>
              </a:ext>
            </a:extLst>
          </p:cNvPr>
          <p:cNvSpPr/>
          <p:nvPr/>
        </p:nvSpPr>
        <p:spPr>
          <a:xfrm>
            <a:off x="3159895" y="6172388"/>
            <a:ext cx="2926080" cy="548640"/>
          </a:xfrm>
          <a:prstGeom prst="chevron">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ja-JP" alt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フェーズ </a:t>
            </a:r>
            <a:r>
              <a:rPr lang="en-US" altLang="ja-JP"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2</a:t>
            </a:r>
          </a:p>
        </p:txBody>
      </p:sp>
      <p:sp>
        <p:nvSpPr>
          <p:cNvPr id="5" name="Chevron 4">
            <a:extLst>
              <a:ext uri="{FF2B5EF4-FFF2-40B4-BE49-F238E27FC236}">
                <a16:creationId xmlns:a16="http://schemas.microsoft.com/office/drawing/2014/main" id="{D923EFF4-B7A8-8248-7448-FDC807265F3C}"/>
              </a:ext>
            </a:extLst>
          </p:cNvPr>
          <p:cNvSpPr/>
          <p:nvPr/>
        </p:nvSpPr>
        <p:spPr>
          <a:xfrm>
            <a:off x="6111375" y="6172388"/>
            <a:ext cx="2926080" cy="548640"/>
          </a:xfrm>
          <a:prstGeom prst="chevron">
            <a:avLst/>
          </a:prstGeom>
          <a:solidFill>
            <a:schemeClr val="tx2">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ja-JP" alt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フェーズ </a:t>
            </a:r>
            <a:r>
              <a:rPr lang="en-US" altLang="ja-JP"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3</a:t>
            </a:r>
          </a:p>
        </p:txBody>
      </p:sp>
      <p:sp>
        <p:nvSpPr>
          <p:cNvPr id="6" name="Chevron 5">
            <a:extLst>
              <a:ext uri="{FF2B5EF4-FFF2-40B4-BE49-F238E27FC236}">
                <a16:creationId xmlns:a16="http://schemas.microsoft.com/office/drawing/2014/main" id="{D96B75D0-BD13-7FAF-07E4-367EF228EC62}"/>
              </a:ext>
            </a:extLst>
          </p:cNvPr>
          <p:cNvSpPr/>
          <p:nvPr/>
        </p:nvSpPr>
        <p:spPr>
          <a:xfrm>
            <a:off x="9062855" y="6172388"/>
            <a:ext cx="2926080" cy="548640"/>
          </a:xfrm>
          <a:prstGeom prst="chevron">
            <a:avLst/>
          </a:prstGeom>
          <a:solidFill>
            <a:schemeClr val="tx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ja-JP" alt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フェーズ </a:t>
            </a:r>
            <a:r>
              <a:rPr lang="en-US" altLang="ja-JP"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MS PGothic" panose="020B0600070205080204" pitchFamily="34" charset="-128"/>
              </a:rPr>
              <a:t>4</a:t>
            </a:r>
          </a:p>
        </p:txBody>
      </p:sp>
      <p:sp>
        <p:nvSpPr>
          <p:cNvPr id="7" name="Notched Right Arrow 6">
            <a:extLst>
              <a:ext uri="{FF2B5EF4-FFF2-40B4-BE49-F238E27FC236}">
                <a16:creationId xmlns:a16="http://schemas.microsoft.com/office/drawing/2014/main" id="{7F1D3E37-B149-E791-6642-BF5A19AE289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cxnSp>
        <p:nvCxnSpPr>
          <p:cNvPr id="8" name="Straight Connector 7">
            <a:extLst>
              <a:ext uri="{FF2B5EF4-FFF2-40B4-BE49-F238E27FC236}">
                <a16:creationId xmlns:a16="http://schemas.microsoft.com/office/drawing/2014/main" id="{87896F70-E818-3B13-01BA-B8C70F1E058F}"/>
              </a:ext>
            </a:extLst>
          </p:cNvPr>
          <p:cNvCxnSpPr>
            <a:cxnSpLocks/>
          </p:cNvCxnSpPr>
          <p:nvPr/>
        </p:nvCxnSpPr>
        <p:spPr>
          <a:xfrm flipH="1">
            <a:off x="691015"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E4B20D-DE00-BB43-DCFD-A6A71B11E720}"/>
              </a:ext>
            </a:extLst>
          </p:cNvPr>
          <p:cNvCxnSpPr>
            <a:cxnSpLocks/>
          </p:cNvCxnSpPr>
          <p:nvPr/>
        </p:nvCxnSpPr>
        <p:spPr>
          <a:xfrm flipH="1">
            <a:off x="1638299"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49FDDF-3BD6-DE55-9B03-FA1F7562E429}"/>
              </a:ext>
            </a:extLst>
          </p:cNvPr>
          <p:cNvCxnSpPr>
            <a:cxnSpLocks/>
          </p:cNvCxnSpPr>
          <p:nvPr/>
        </p:nvCxnSpPr>
        <p:spPr>
          <a:xfrm flipH="1">
            <a:off x="2585583"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79E25D-484B-D1C9-0DB0-BDCAEB244EFD}"/>
              </a:ext>
            </a:extLst>
          </p:cNvPr>
          <p:cNvCxnSpPr>
            <a:cxnSpLocks/>
          </p:cNvCxnSpPr>
          <p:nvPr/>
        </p:nvCxnSpPr>
        <p:spPr>
          <a:xfrm flipH="1">
            <a:off x="3532867"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6C9DE2-D714-4A77-2ADC-816101954AA9}"/>
              </a:ext>
            </a:extLst>
          </p:cNvPr>
          <p:cNvCxnSpPr>
            <a:cxnSpLocks/>
          </p:cNvCxnSpPr>
          <p:nvPr/>
        </p:nvCxnSpPr>
        <p:spPr>
          <a:xfrm flipH="1">
            <a:off x="4480151"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4B99ED-6AC7-1515-CDD2-D5B64704075A}"/>
              </a:ext>
            </a:extLst>
          </p:cNvPr>
          <p:cNvCxnSpPr>
            <a:cxnSpLocks/>
          </p:cNvCxnSpPr>
          <p:nvPr/>
        </p:nvCxnSpPr>
        <p:spPr>
          <a:xfrm flipH="1">
            <a:off x="5427435"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B778B0-DA9B-0309-A7C5-50ABBD5B81AF}"/>
              </a:ext>
            </a:extLst>
          </p:cNvPr>
          <p:cNvCxnSpPr>
            <a:cxnSpLocks/>
          </p:cNvCxnSpPr>
          <p:nvPr/>
        </p:nvCxnSpPr>
        <p:spPr>
          <a:xfrm flipH="1">
            <a:off x="6374719"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FC78E5-CAB4-9A71-010E-8C390FEFDDCF}"/>
              </a:ext>
            </a:extLst>
          </p:cNvPr>
          <p:cNvCxnSpPr>
            <a:cxnSpLocks/>
          </p:cNvCxnSpPr>
          <p:nvPr/>
        </p:nvCxnSpPr>
        <p:spPr>
          <a:xfrm flipH="1">
            <a:off x="7322003"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B6E77B-B240-A636-5B39-08ECB2A7E52D}"/>
              </a:ext>
            </a:extLst>
          </p:cNvPr>
          <p:cNvCxnSpPr>
            <a:cxnSpLocks/>
          </p:cNvCxnSpPr>
          <p:nvPr/>
        </p:nvCxnSpPr>
        <p:spPr>
          <a:xfrm flipH="1">
            <a:off x="8269287"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B3CC50-52D6-29A7-17E0-71113162CE2D}"/>
              </a:ext>
            </a:extLst>
          </p:cNvPr>
          <p:cNvCxnSpPr>
            <a:cxnSpLocks/>
          </p:cNvCxnSpPr>
          <p:nvPr/>
        </p:nvCxnSpPr>
        <p:spPr>
          <a:xfrm flipH="1">
            <a:off x="9216571"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BC927E0-7630-CA37-8B24-4425FFE2BFBA}"/>
              </a:ext>
            </a:extLst>
          </p:cNvPr>
          <p:cNvCxnSpPr>
            <a:cxnSpLocks/>
          </p:cNvCxnSpPr>
          <p:nvPr/>
        </p:nvCxnSpPr>
        <p:spPr>
          <a:xfrm flipH="1">
            <a:off x="10163855"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D0723CD-673C-8C14-47AE-ED5F20F3091D}"/>
              </a:ext>
            </a:extLst>
          </p:cNvPr>
          <p:cNvCxnSpPr>
            <a:cxnSpLocks/>
          </p:cNvCxnSpPr>
          <p:nvPr/>
        </p:nvCxnSpPr>
        <p:spPr>
          <a:xfrm flipH="1">
            <a:off x="11111137"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6C85F6CA-2D64-037A-A065-2826D59DF631}"/>
              </a:ext>
            </a:extLst>
          </p:cNvPr>
          <p:cNvSpPr/>
          <p:nvPr/>
        </p:nvSpPr>
        <p:spPr>
          <a:xfrm>
            <a:off x="55131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78" name="Oval 77">
            <a:extLst>
              <a:ext uri="{FF2B5EF4-FFF2-40B4-BE49-F238E27FC236}">
                <a16:creationId xmlns:a16="http://schemas.microsoft.com/office/drawing/2014/main" id="{75425AA0-606B-EDC4-F505-B158F5416988}"/>
              </a:ext>
            </a:extLst>
          </p:cNvPr>
          <p:cNvSpPr/>
          <p:nvPr/>
        </p:nvSpPr>
        <p:spPr>
          <a:xfrm>
            <a:off x="149859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79" name="Oval 78">
            <a:extLst>
              <a:ext uri="{FF2B5EF4-FFF2-40B4-BE49-F238E27FC236}">
                <a16:creationId xmlns:a16="http://schemas.microsoft.com/office/drawing/2014/main" id="{9AA8203E-5609-8564-645B-FA4491FD20CF}"/>
              </a:ext>
            </a:extLst>
          </p:cNvPr>
          <p:cNvSpPr/>
          <p:nvPr/>
        </p:nvSpPr>
        <p:spPr>
          <a:xfrm>
            <a:off x="244588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1" name="Oval 80">
            <a:extLst>
              <a:ext uri="{FF2B5EF4-FFF2-40B4-BE49-F238E27FC236}">
                <a16:creationId xmlns:a16="http://schemas.microsoft.com/office/drawing/2014/main" id="{FA7EAF10-3D59-DFB1-9553-CE6B66752128}"/>
              </a:ext>
            </a:extLst>
          </p:cNvPr>
          <p:cNvSpPr/>
          <p:nvPr/>
        </p:nvSpPr>
        <p:spPr>
          <a:xfrm>
            <a:off x="339316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2" name="Oval 81">
            <a:extLst>
              <a:ext uri="{FF2B5EF4-FFF2-40B4-BE49-F238E27FC236}">
                <a16:creationId xmlns:a16="http://schemas.microsoft.com/office/drawing/2014/main" id="{2CF96B7A-68F2-3922-1F8C-B6BF622FE794}"/>
              </a:ext>
            </a:extLst>
          </p:cNvPr>
          <p:cNvSpPr/>
          <p:nvPr/>
        </p:nvSpPr>
        <p:spPr>
          <a:xfrm>
            <a:off x="434045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3" name="Oval 82">
            <a:extLst>
              <a:ext uri="{FF2B5EF4-FFF2-40B4-BE49-F238E27FC236}">
                <a16:creationId xmlns:a16="http://schemas.microsoft.com/office/drawing/2014/main" id="{B9B87045-5F4E-E55C-4C15-B1A63C4350F2}"/>
              </a:ext>
            </a:extLst>
          </p:cNvPr>
          <p:cNvSpPr/>
          <p:nvPr/>
        </p:nvSpPr>
        <p:spPr>
          <a:xfrm>
            <a:off x="528773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4" name="Oval 83">
            <a:extLst>
              <a:ext uri="{FF2B5EF4-FFF2-40B4-BE49-F238E27FC236}">
                <a16:creationId xmlns:a16="http://schemas.microsoft.com/office/drawing/2014/main" id="{DA8F14E2-A09E-0054-2E31-F3117CFE9B70}"/>
              </a:ext>
            </a:extLst>
          </p:cNvPr>
          <p:cNvSpPr/>
          <p:nvPr/>
        </p:nvSpPr>
        <p:spPr>
          <a:xfrm>
            <a:off x="623501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5" name="Oval 84">
            <a:extLst>
              <a:ext uri="{FF2B5EF4-FFF2-40B4-BE49-F238E27FC236}">
                <a16:creationId xmlns:a16="http://schemas.microsoft.com/office/drawing/2014/main" id="{F875D7F6-2D8C-B840-BCEA-4483BFD5C9CB}"/>
              </a:ext>
            </a:extLst>
          </p:cNvPr>
          <p:cNvSpPr/>
          <p:nvPr/>
        </p:nvSpPr>
        <p:spPr>
          <a:xfrm>
            <a:off x="718230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6" name="Oval 85">
            <a:extLst>
              <a:ext uri="{FF2B5EF4-FFF2-40B4-BE49-F238E27FC236}">
                <a16:creationId xmlns:a16="http://schemas.microsoft.com/office/drawing/2014/main" id="{90E06AE2-5BB6-6045-05FB-A9BD4B56D995}"/>
              </a:ext>
            </a:extLst>
          </p:cNvPr>
          <p:cNvSpPr/>
          <p:nvPr/>
        </p:nvSpPr>
        <p:spPr>
          <a:xfrm>
            <a:off x="812958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7" name="Oval 86">
            <a:extLst>
              <a:ext uri="{FF2B5EF4-FFF2-40B4-BE49-F238E27FC236}">
                <a16:creationId xmlns:a16="http://schemas.microsoft.com/office/drawing/2014/main" id="{F05B667F-C934-63A7-C7F0-17476EB3A96F}"/>
              </a:ext>
            </a:extLst>
          </p:cNvPr>
          <p:cNvSpPr/>
          <p:nvPr/>
        </p:nvSpPr>
        <p:spPr>
          <a:xfrm>
            <a:off x="907687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88" name="Oval 87">
            <a:extLst>
              <a:ext uri="{FF2B5EF4-FFF2-40B4-BE49-F238E27FC236}">
                <a16:creationId xmlns:a16="http://schemas.microsoft.com/office/drawing/2014/main" id="{D8A0CBA8-7260-8C64-7274-CCEFC70BB1D6}"/>
              </a:ext>
            </a:extLst>
          </p:cNvPr>
          <p:cNvSpPr/>
          <p:nvPr/>
        </p:nvSpPr>
        <p:spPr>
          <a:xfrm>
            <a:off x="1002415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96" name="Oval 95">
            <a:extLst>
              <a:ext uri="{FF2B5EF4-FFF2-40B4-BE49-F238E27FC236}">
                <a16:creationId xmlns:a16="http://schemas.microsoft.com/office/drawing/2014/main" id="{2762309E-93B0-4F16-0C3C-C6B2BAAF6220}"/>
              </a:ext>
            </a:extLst>
          </p:cNvPr>
          <p:cNvSpPr/>
          <p:nvPr/>
        </p:nvSpPr>
        <p:spPr>
          <a:xfrm>
            <a:off x="1097143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sp>
        <p:nvSpPr>
          <p:cNvPr id="97" name="Rectangle 96">
            <a:extLst>
              <a:ext uri="{FF2B5EF4-FFF2-40B4-BE49-F238E27FC236}">
                <a16:creationId xmlns:a16="http://schemas.microsoft.com/office/drawing/2014/main" id="{5B4A4123-FA94-CC5A-BC76-6B422994D500}"/>
              </a:ext>
            </a:extLst>
          </p:cNvPr>
          <p:cNvSpPr/>
          <p:nvPr/>
        </p:nvSpPr>
        <p:spPr>
          <a:xfrm>
            <a:off x="386215" y="3936528"/>
            <a:ext cx="947284"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対象都市の特定</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p:txBody>
      </p:sp>
      <p:sp>
        <p:nvSpPr>
          <p:cNvPr id="98" name="Rectangle 97">
            <a:extLst>
              <a:ext uri="{FF2B5EF4-FFF2-40B4-BE49-F238E27FC236}">
                <a16:creationId xmlns:a16="http://schemas.microsoft.com/office/drawing/2014/main" id="{92526E92-4A3D-CC45-0C8A-D3FD4F6D4CC5}"/>
              </a:ext>
            </a:extLst>
          </p:cNvPr>
          <p:cNvSpPr/>
          <p:nvPr/>
        </p:nvSpPr>
        <p:spPr>
          <a:xfrm>
            <a:off x="1117735" y="4278628"/>
            <a:ext cx="1036046"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インフラストラクチャ分析</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99" name="Rectangle 98">
            <a:extLst>
              <a:ext uri="{FF2B5EF4-FFF2-40B4-BE49-F238E27FC236}">
                <a16:creationId xmlns:a16="http://schemas.microsoft.com/office/drawing/2014/main" id="{6850328E-E32D-4F63-BAE4-BC735743DA61}"/>
              </a:ext>
            </a:extLst>
          </p:cNvPr>
          <p:cNvSpPr/>
          <p:nvPr/>
        </p:nvSpPr>
        <p:spPr>
          <a:xfrm>
            <a:off x="2280783" y="45397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ブランドの評価</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0" name="Rectangle 99">
            <a:extLst>
              <a:ext uri="{FF2B5EF4-FFF2-40B4-BE49-F238E27FC236}">
                <a16:creationId xmlns:a16="http://schemas.microsoft.com/office/drawing/2014/main" id="{F1AE4631-608E-7814-CB8F-AAE6E3A78F29}"/>
              </a:ext>
            </a:extLst>
          </p:cNvPr>
          <p:cNvSpPr/>
          <p:nvPr/>
        </p:nvSpPr>
        <p:spPr>
          <a:xfrm>
            <a:off x="3228067" y="47429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en-US" altLang="ja-JP" sz="900" dirty="0">
                <a:solidFill>
                  <a:schemeClr val="tx1"/>
                </a:solidFill>
                <a:latin typeface="Century Gothic" panose="020B0502020202020204" pitchFamily="34" charset="0"/>
                <a:ea typeface="MS PGothic" panose="020B0600070205080204" pitchFamily="34" charset="-128"/>
              </a:rPr>
              <a:t>KPI </a:t>
            </a:r>
            <a:r>
              <a:rPr lang="ja-JP" altLang="en-US" sz="900" dirty="0">
                <a:solidFill>
                  <a:schemeClr val="tx1"/>
                </a:solidFill>
                <a:latin typeface="Century Gothic" panose="020B0502020202020204" pitchFamily="34" charset="0"/>
                <a:ea typeface="MS PGothic" panose="020B0600070205080204" pitchFamily="34" charset="-128"/>
              </a:rPr>
              <a:t>の設定</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1" name="Rectangle 100">
            <a:extLst>
              <a:ext uri="{FF2B5EF4-FFF2-40B4-BE49-F238E27FC236}">
                <a16:creationId xmlns:a16="http://schemas.microsoft.com/office/drawing/2014/main" id="{925A38EE-1D63-93E9-2CAA-A133ED1711CB}"/>
              </a:ext>
            </a:extLst>
          </p:cNvPr>
          <p:cNvSpPr/>
          <p:nvPr/>
        </p:nvSpPr>
        <p:spPr>
          <a:xfrm>
            <a:off x="4175350" y="4946103"/>
            <a:ext cx="821241"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広告プラットフォームの決定</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2" name="Rectangle 101">
            <a:extLst>
              <a:ext uri="{FF2B5EF4-FFF2-40B4-BE49-F238E27FC236}">
                <a16:creationId xmlns:a16="http://schemas.microsoft.com/office/drawing/2014/main" id="{D1836429-3772-17F3-4AB8-F68CEEBE222E}"/>
              </a:ext>
            </a:extLst>
          </p:cNvPr>
          <p:cNvSpPr/>
          <p:nvPr/>
        </p:nvSpPr>
        <p:spPr>
          <a:xfrm>
            <a:off x="5122635"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コンテンツ戦略の設計</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3" name="Rectangle 102">
            <a:extLst>
              <a:ext uri="{FF2B5EF4-FFF2-40B4-BE49-F238E27FC236}">
                <a16:creationId xmlns:a16="http://schemas.microsoft.com/office/drawing/2014/main" id="{11A863D5-DCC4-36F9-C6A9-39467CEC3F03}"/>
              </a:ext>
            </a:extLst>
          </p:cNvPr>
          <p:cNvSpPr/>
          <p:nvPr/>
        </p:nvSpPr>
        <p:spPr>
          <a:xfrm>
            <a:off x="6069919" y="4028892"/>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ビデオ シリーズの立ち上げ</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4" name="Rectangle 103">
            <a:extLst>
              <a:ext uri="{FF2B5EF4-FFF2-40B4-BE49-F238E27FC236}">
                <a16:creationId xmlns:a16="http://schemas.microsoft.com/office/drawing/2014/main" id="{B8562DD5-E285-5B16-21D2-DB1AE41DA6CB}"/>
              </a:ext>
            </a:extLst>
          </p:cNvPr>
          <p:cNvSpPr/>
          <p:nvPr/>
        </p:nvSpPr>
        <p:spPr>
          <a:xfrm>
            <a:off x="7017203" y="4352519"/>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ターゲットを絞ったメール</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5" name="Rectangle 104">
            <a:extLst>
              <a:ext uri="{FF2B5EF4-FFF2-40B4-BE49-F238E27FC236}">
                <a16:creationId xmlns:a16="http://schemas.microsoft.com/office/drawing/2014/main" id="{C2FED140-E1C7-1B75-2196-6AFCF2EC35A7}"/>
              </a:ext>
            </a:extLst>
          </p:cNvPr>
          <p:cNvSpPr/>
          <p:nvPr/>
        </p:nvSpPr>
        <p:spPr>
          <a:xfrm>
            <a:off x="7964487" y="4595121"/>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地元企業との提携</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6" name="Rectangle 105">
            <a:extLst>
              <a:ext uri="{FF2B5EF4-FFF2-40B4-BE49-F238E27FC236}">
                <a16:creationId xmlns:a16="http://schemas.microsoft.com/office/drawing/2014/main" id="{9BE3C9A2-A19E-D93E-0316-0F1B8F0F5768}"/>
              </a:ext>
            </a:extLst>
          </p:cNvPr>
          <p:cNvSpPr/>
          <p:nvPr/>
        </p:nvSpPr>
        <p:spPr>
          <a:xfrm>
            <a:off x="8911771" y="477984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ユーザー レビューのモニタリング</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7" name="Rectangle 106">
            <a:extLst>
              <a:ext uri="{FF2B5EF4-FFF2-40B4-BE49-F238E27FC236}">
                <a16:creationId xmlns:a16="http://schemas.microsoft.com/office/drawing/2014/main" id="{09488850-3AA0-079D-DB29-74CD96EEEB87}"/>
              </a:ext>
            </a:extLst>
          </p:cNvPr>
          <p:cNvSpPr/>
          <p:nvPr/>
        </p:nvSpPr>
        <p:spPr>
          <a:xfrm>
            <a:off x="9859055" y="4964575"/>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コンテンツ戦略の調整</a:t>
            </a:r>
          </a:p>
          <a:p>
            <a:pPr algn="l"/>
            <a:endParaRPr lang="ja-JP" altLang="en-US" sz="900">
              <a:solidFill>
                <a:schemeClr val="tx1"/>
              </a:solidFill>
              <a:latin typeface="Century Gothic" panose="020B0502020202020204" pitchFamily="34" charset="0"/>
              <a:ea typeface="MS PGothic" panose="020B0600070205080204" pitchFamily="34" charset="-128"/>
            </a:endParaRPr>
          </a:p>
          <a:p>
            <a:pPr algn="l" rtl="0"/>
            <a:r>
              <a:rPr lang="en-US" altLang="ja-JP" sz="90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sp>
        <p:nvSpPr>
          <p:cNvPr id="108" name="Rectangle 107">
            <a:extLst>
              <a:ext uri="{FF2B5EF4-FFF2-40B4-BE49-F238E27FC236}">
                <a16:creationId xmlns:a16="http://schemas.microsoft.com/office/drawing/2014/main" id="{C9401EE7-C816-8576-57FD-750DE2BCC61E}"/>
              </a:ext>
            </a:extLst>
          </p:cNvPr>
          <p:cNvSpPr/>
          <p:nvPr/>
        </p:nvSpPr>
        <p:spPr>
          <a:xfrm>
            <a:off x="10806337"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ja-JP" altLang="en-US" sz="900" dirty="0">
                <a:solidFill>
                  <a:schemeClr val="tx1"/>
                </a:solidFill>
                <a:latin typeface="Century Gothic" panose="020B0502020202020204" pitchFamily="34" charset="0"/>
                <a:ea typeface="MS PGothic" panose="020B0600070205080204" pitchFamily="34" charset="-128"/>
              </a:rPr>
              <a:t>月次レポート、フィードバック分析</a:t>
            </a:r>
          </a:p>
          <a:p>
            <a:pPr algn="l"/>
            <a:endParaRPr lang="ja-JP" altLang="en-US" sz="900" dirty="0">
              <a:solidFill>
                <a:schemeClr val="tx1"/>
              </a:solidFill>
              <a:latin typeface="Century Gothic" panose="020B0502020202020204" pitchFamily="34" charset="0"/>
              <a:ea typeface="MS PGothic" panose="020B0600070205080204" pitchFamily="34" charset="-128"/>
            </a:endParaRPr>
          </a:p>
          <a:p>
            <a:pPr algn="l" rtl="0"/>
            <a:r>
              <a:rPr lang="en-US" altLang="ja-JP" sz="900" dirty="0">
                <a:solidFill>
                  <a:schemeClr val="tx1">
                    <a:lumMod val="65000"/>
                    <a:lumOff val="35000"/>
                  </a:schemeClr>
                </a:solidFill>
                <a:latin typeface="Century Gothic" panose="020B0502020202020204" pitchFamily="34" charset="0"/>
                <a:ea typeface="MS PGothic" panose="020B0600070205080204" pitchFamily="34" charset="-128"/>
              </a:rPr>
              <a:t>0000/00/00</a:t>
            </a:r>
            <a:endParaRPr lang="ja-JP" altLang="en-US" sz="900" dirty="0">
              <a:solidFill>
                <a:schemeClr val="tx1">
                  <a:lumMod val="65000"/>
                  <a:lumOff val="35000"/>
                </a:schemeClr>
              </a:solidFill>
              <a:latin typeface="Century Gothic" panose="020B0502020202020204" pitchFamily="34" charset="0"/>
              <a:ea typeface="MS PGothic" panose="020B0600070205080204" pitchFamily="34" charset="-128"/>
            </a:endParaRPr>
          </a:p>
          <a:p>
            <a:pPr algn="l"/>
            <a:endParaRPr lang="ja-JP" altLang="en-US" sz="900" dirty="0">
              <a:solidFill>
                <a:schemeClr val="tx1"/>
              </a:solidFill>
              <a:latin typeface="Century Gothic" panose="020B0502020202020204" pitchFamily="34" charset="0"/>
              <a:ea typeface="MS PGothic" panose="020B0600070205080204" pitchFamily="34" charset="-128"/>
            </a:endParaRPr>
          </a:p>
        </p:txBody>
      </p:sp>
      <p:grpSp>
        <p:nvGrpSpPr>
          <p:cNvPr id="109" name="Group 108">
            <a:extLst>
              <a:ext uri="{FF2B5EF4-FFF2-40B4-BE49-F238E27FC236}">
                <a16:creationId xmlns:a16="http://schemas.microsoft.com/office/drawing/2014/main" id="{ECD96525-29E7-6E12-9D5B-CC2BA6A8A264}"/>
              </a:ext>
            </a:extLst>
          </p:cNvPr>
          <p:cNvGrpSpPr/>
          <p:nvPr/>
        </p:nvGrpSpPr>
        <p:grpSpPr>
          <a:xfrm>
            <a:off x="1564497" y="675289"/>
            <a:ext cx="1512720" cy="2837166"/>
            <a:chOff x="1242482" y="409377"/>
            <a:chExt cx="1512720" cy="2837166"/>
          </a:xfrm>
          <a:effectLst/>
        </p:grpSpPr>
        <p:grpSp>
          <p:nvGrpSpPr>
            <p:cNvPr id="110" name="Group 109">
              <a:extLst>
                <a:ext uri="{FF2B5EF4-FFF2-40B4-BE49-F238E27FC236}">
                  <a16:creationId xmlns:a16="http://schemas.microsoft.com/office/drawing/2014/main" id="{70B0C824-E1F1-2F20-B65C-23A250AB3E03}"/>
                </a:ext>
              </a:extLst>
            </p:cNvPr>
            <p:cNvGrpSpPr/>
            <p:nvPr/>
          </p:nvGrpSpPr>
          <p:grpSpPr>
            <a:xfrm>
              <a:off x="1242482" y="417685"/>
              <a:ext cx="137160" cy="2828858"/>
              <a:chOff x="1242482" y="417685"/>
              <a:chExt cx="137160" cy="2828858"/>
            </a:xfrm>
          </p:grpSpPr>
          <p:cxnSp>
            <p:nvCxnSpPr>
              <p:cNvPr id="113" name="Straight Connector 112">
                <a:extLst>
                  <a:ext uri="{FF2B5EF4-FFF2-40B4-BE49-F238E27FC236}">
                    <a16:creationId xmlns:a16="http://schemas.microsoft.com/office/drawing/2014/main" id="{72368B2C-6481-C00E-6CB2-5522A2F16093}"/>
                  </a:ext>
                </a:extLst>
              </p:cNvPr>
              <p:cNvCxnSpPr>
                <a:cxnSpLocks/>
              </p:cNvCxnSpPr>
              <p:nvPr/>
            </p:nvCxnSpPr>
            <p:spPr>
              <a:xfrm>
                <a:off x="1314450" y="417685"/>
                <a:ext cx="0" cy="2757315"/>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03349354-13AC-F537-9DB4-42E4FE43FC65}"/>
                  </a:ext>
                </a:extLst>
              </p:cNvPr>
              <p:cNvSpPr>
                <a:spLocks noChangeAspect="1"/>
              </p:cNvSpPr>
              <p:nvPr/>
            </p:nvSpPr>
            <p:spPr>
              <a:xfrm>
                <a:off x="1242482"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grpSp>
        <p:sp>
          <p:nvSpPr>
            <p:cNvPr id="111" name="TextBox 58">
              <a:extLst>
                <a:ext uri="{FF2B5EF4-FFF2-40B4-BE49-F238E27FC236}">
                  <a16:creationId xmlns:a16="http://schemas.microsoft.com/office/drawing/2014/main" id="{DDA05187-F18A-91CB-6D31-04442DBC97BC}"/>
                </a:ext>
              </a:extLst>
            </p:cNvPr>
            <p:cNvSpPr txBox="1"/>
            <p:nvPr/>
          </p:nvSpPr>
          <p:spPr>
            <a:xfrm>
              <a:off x="1339850" y="409377"/>
              <a:ext cx="1415352"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sz="1050" dirty="0">
                  <a:solidFill>
                    <a:schemeClr val="tx1">
                      <a:lumMod val="65000"/>
                      <a:lumOff val="35000"/>
                    </a:schemeClr>
                  </a:solidFill>
                  <a:latin typeface="Century Gothic" panose="020B0502020202020204" pitchFamily="34" charset="0"/>
                  <a:ea typeface="MS PGothic" panose="020B0600070205080204" pitchFamily="34" charset="-128"/>
                </a:rPr>
                <a:t>マイルストーン </a:t>
              </a:r>
              <a:r>
                <a:rPr lang="en-US" altLang="ja-JP" sz="1200" dirty="0">
                  <a:solidFill>
                    <a:schemeClr val="tx1">
                      <a:lumMod val="65000"/>
                      <a:lumOff val="35000"/>
                    </a:schemeClr>
                  </a:solidFill>
                  <a:latin typeface="Century Gothic" panose="020B0502020202020204" pitchFamily="34" charset="0"/>
                  <a:ea typeface="MS PGothic" panose="020B0600070205080204" pitchFamily="34" charset="-128"/>
                </a:rPr>
                <a:t>1</a:t>
              </a:r>
            </a:p>
          </p:txBody>
        </p:sp>
        <p:sp>
          <p:nvSpPr>
            <p:cNvPr id="112" name="TextBox 60">
              <a:extLst>
                <a:ext uri="{FF2B5EF4-FFF2-40B4-BE49-F238E27FC236}">
                  <a16:creationId xmlns:a16="http://schemas.microsoft.com/office/drawing/2014/main" id="{321D92CB-F13A-0632-ACE0-CB07252CE745}"/>
                </a:ext>
              </a:extLst>
            </p:cNvPr>
            <p:cNvSpPr txBox="1"/>
            <p:nvPr/>
          </p:nvSpPr>
          <p:spPr>
            <a:xfrm>
              <a:off x="1339849" y="663377"/>
              <a:ext cx="1350439" cy="228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dirty="0">
                  <a:latin typeface="Century Gothic" panose="020B0502020202020204" pitchFamily="34" charset="0"/>
                  <a:ea typeface="MS PGothic" panose="020B0600070205080204" pitchFamily="34" charset="-128"/>
                </a:rPr>
                <a:t>価格モデル</a:t>
              </a:r>
            </a:p>
          </p:txBody>
        </p:sp>
      </p:grpSp>
      <p:grpSp>
        <p:nvGrpSpPr>
          <p:cNvPr id="115" name="Group 114">
            <a:extLst>
              <a:ext uri="{FF2B5EF4-FFF2-40B4-BE49-F238E27FC236}">
                <a16:creationId xmlns:a16="http://schemas.microsoft.com/office/drawing/2014/main" id="{4CD60999-F62E-298A-6DFE-26F25B094668}"/>
              </a:ext>
            </a:extLst>
          </p:cNvPr>
          <p:cNvGrpSpPr/>
          <p:nvPr/>
        </p:nvGrpSpPr>
        <p:grpSpPr>
          <a:xfrm>
            <a:off x="4405865" y="916589"/>
            <a:ext cx="1472561" cy="2601776"/>
            <a:chOff x="3718983" y="644767"/>
            <a:chExt cx="1472561" cy="2601776"/>
          </a:xfrm>
          <a:effectLst/>
        </p:grpSpPr>
        <p:grpSp>
          <p:nvGrpSpPr>
            <p:cNvPr id="116" name="Group 115">
              <a:extLst>
                <a:ext uri="{FF2B5EF4-FFF2-40B4-BE49-F238E27FC236}">
                  <a16:creationId xmlns:a16="http://schemas.microsoft.com/office/drawing/2014/main" id="{042E2BC7-0B32-9F1F-0463-0340945A1A6D}"/>
                </a:ext>
              </a:extLst>
            </p:cNvPr>
            <p:cNvGrpSpPr/>
            <p:nvPr/>
          </p:nvGrpSpPr>
          <p:grpSpPr>
            <a:xfrm>
              <a:off x="3718983" y="665580"/>
              <a:ext cx="137160" cy="2580963"/>
              <a:chOff x="3718983" y="665580"/>
              <a:chExt cx="137160" cy="2580963"/>
            </a:xfrm>
          </p:grpSpPr>
          <p:cxnSp>
            <p:nvCxnSpPr>
              <p:cNvPr id="119" name="Straight Connector 118">
                <a:extLst>
                  <a:ext uri="{FF2B5EF4-FFF2-40B4-BE49-F238E27FC236}">
                    <a16:creationId xmlns:a16="http://schemas.microsoft.com/office/drawing/2014/main" id="{E32BBB0D-B366-4AB9-9EFE-23FE325D3A83}"/>
                  </a:ext>
                </a:extLst>
              </p:cNvPr>
              <p:cNvCxnSpPr>
                <a:cxnSpLocks/>
              </p:cNvCxnSpPr>
              <p:nvPr/>
            </p:nvCxnSpPr>
            <p:spPr>
              <a:xfrm>
                <a:off x="3790950" y="665580"/>
                <a:ext cx="0" cy="2508009"/>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3BFB5323-F938-F514-6E44-FA015E20B54A}"/>
                  </a:ext>
                </a:extLst>
              </p:cNvPr>
              <p:cNvSpPr>
                <a:spLocks noChangeAspect="1"/>
              </p:cNvSpPr>
              <p:nvPr/>
            </p:nvSpPr>
            <p:spPr>
              <a:xfrm>
                <a:off x="3718983"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grpSp>
        <p:sp>
          <p:nvSpPr>
            <p:cNvPr id="117" name="TextBox 64">
              <a:extLst>
                <a:ext uri="{FF2B5EF4-FFF2-40B4-BE49-F238E27FC236}">
                  <a16:creationId xmlns:a16="http://schemas.microsoft.com/office/drawing/2014/main" id="{7067060A-5560-BDDE-EBDE-7F62409E7062}"/>
                </a:ext>
              </a:extLst>
            </p:cNvPr>
            <p:cNvSpPr txBox="1"/>
            <p:nvPr/>
          </p:nvSpPr>
          <p:spPr>
            <a:xfrm>
              <a:off x="3816349" y="644767"/>
              <a:ext cx="1375195"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sz="1050" dirty="0">
                  <a:solidFill>
                    <a:schemeClr val="tx1">
                      <a:lumMod val="65000"/>
                      <a:lumOff val="35000"/>
                    </a:schemeClr>
                  </a:solidFill>
                  <a:latin typeface="Century Gothic" panose="020B0502020202020204" pitchFamily="34" charset="0"/>
                  <a:ea typeface="MS PGothic" panose="020B0600070205080204" pitchFamily="34" charset="-128"/>
                </a:rPr>
                <a:t>マイルストーン </a:t>
              </a:r>
              <a:r>
                <a:rPr lang="en-US" altLang="ja-JP" sz="1200" dirty="0">
                  <a:solidFill>
                    <a:schemeClr val="tx1">
                      <a:lumMod val="65000"/>
                      <a:lumOff val="35000"/>
                    </a:schemeClr>
                  </a:solidFill>
                  <a:latin typeface="Century Gothic" panose="020B0502020202020204" pitchFamily="34" charset="0"/>
                  <a:ea typeface="MS PGothic" panose="020B0600070205080204" pitchFamily="34" charset="-128"/>
                </a:rPr>
                <a:t>2</a:t>
              </a:r>
            </a:p>
          </p:txBody>
        </p:sp>
        <p:sp>
          <p:nvSpPr>
            <p:cNvPr id="118" name="TextBox 65">
              <a:extLst>
                <a:ext uri="{FF2B5EF4-FFF2-40B4-BE49-F238E27FC236}">
                  <a16:creationId xmlns:a16="http://schemas.microsoft.com/office/drawing/2014/main" id="{966B1DB1-4713-F389-E695-CE5B14DB4E4E}"/>
                </a:ext>
              </a:extLst>
            </p:cNvPr>
            <p:cNvSpPr txBox="1"/>
            <p:nvPr/>
          </p:nvSpPr>
          <p:spPr>
            <a:xfrm>
              <a:off x="3816349" y="886067"/>
              <a:ext cx="1336173" cy="2235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dirty="0">
                  <a:latin typeface="Century Gothic" panose="020B0502020202020204" pitchFamily="34" charset="0"/>
                  <a:ea typeface="MS PGothic" panose="020B0600070205080204" pitchFamily="34" charset="-128"/>
                </a:rPr>
                <a:t>物流会社へのアウトリーチ</a:t>
              </a:r>
            </a:p>
          </p:txBody>
        </p:sp>
      </p:grpSp>
      <p:grpSp>
        <p:nvGrpSpPr>
          <p:cNvPr id="121" name="Group 120">
            <a:extLst>
              <a:ext uri="{FF2B5EF4-FFF2-40B4-BE49-F238E27FC236}">
                <a16:creationId xmlns:a16="http://schemas.microsoft.com/office/drawing/2014/main" id="{3217EDA1-608C-4250-1F9D-414E87C0F1C9}"/>
              </a:ext>
            </a:extLst>
          </p:cNvPr>
          <p:cNvGrpSpPr/>
          <p:nvPr/>
        </p:nvGrpSpPr>
        <p:grpSpPr>
          <a:xfrm>
            <a:off x="7246591" y="1057785"/>
            <a:ext cx="1665180" cy="2461060"/>
            <a:chOff x="6196895" y="785483"/>
            <a:chExt cx="1665180" cy="2461060"/>
          </a:xfrm>
          <a:effectLst/>
        </p:grpSpPr>
        <p:grpSp>
          <p:nvGrpSpPr>
            <p:cNvPr id="122" name="Group 121">
              <a:extLst>
                <a:ext uri="{FF2B5EF4-FFF2-40B4-BE49-F238E27FC236}">
                  <a16:creationId xmlns:a16="http://schemas.microsoft.com/office/drawing/2014/main" id="{F7B1EEDF-1186-9B64-25FB-28666122E721}"/>
                </a:ext>
              </a:extLst>
            </p:cNvPr>
            <p:cNvGrpSpPr/>
            <p:nvPr/>
          </p:nvGrpSpPr>
          <p:grpSpPr>
            <a:xfrm>
              <a:off x="6196895" y="842433"/>
              <a:ext cx="137160" cy="2404110"/>
              <a:chOff x="6196895" y="842433"/>
              <a:chExt cx="137160" cy="2404110"/>
            </a:xfrm>
          </p:grpSpPr>
          <p:cxnSp>
            <p:nvCxnSpPr>
              <p:cNvPr id="125" name="Straight Connector 124">
                <a:extLst>
                  <a:ext uri="{FF2B5EF4-FFF2-40B4-BE49-F238E27FC236}">
                    <a16:creationId xmlns:a16="http://schemas.microsoft.com/office/drawing/2014/main" id="{1FA0A316-25BC-634C-7739-1310EBBCA876}"/>
                  </a:ext>
                </a:extLst>
              </p:cNvPr>
              <p:cNvCxnSpPr/>
              <p:nvPr/>
            </p:nvCxnSpPr>
            <p:spPr>
              <a:xfrm flipH="1">
                <a:off x="6268861" y="842433"/>
                <a:ext cx="0" cy="23241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6A283B42-F998-8972-C029-8F708D14AF85}"/>
                  </a:ext>
                </a:extLst>
              </p:cNvPr>
              <p:cNvSpPr>
                <a:spLocks noChangeAspect="1"/>
              </p:cNvSpPr>
              <p:nvPr/>
            </p:nvSpPr>
            <p:spPr>
              <a:xfrm>
                <a:off x="6196895"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grpSp>
        <p:sp>
          <p:nvSpPr>
            <p:cNvPr id="123" name="TextBox 72">
              <a:extLst>
                <a:ext uri="{FF2B5EF4-FFF2-40B4-BE49-F238E27FC236}">
                  <a16:creationId xmlns:a16="http://schemas.microsoft.com/office/drawing/2014/main" id="{CC272BEC-122C-05C3-2C7A-362E7FBD520A}"/>
                </a:ext>
              </a:extLst>
            </p:cNvPr>
            <p:cNvSpPr txBox="1"/>
            <p:nvPr/>
          </p:nvSpPr>
          <p:spPr>
            <a:xfrm>
              <a:off x="6294261" y="785483"/>
              <a:ext cx="1567814"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sz="1050" dirty="0">
                  <a:solidFill>
                    <a:schemeClr val="tx1">
                      <a:lumMod val="65000"/>
                      <a:lumOff val="35000"/>
                    </a:schemeClr>
                  </a:solidFill>
                  <a:latin typeface="Century Gothic" panose="020B0502020202020204" pitchFamily="34" charset="0"/>
                  <a:ea typeface="MS PGothic" panose="020B0600070205080204" pitchFamily="34" charset="-128"/>
                </a:rPr>
                <a:t>マイルストーン </a:t>
              </a:r>
              <a:r>
                <a:rPr lang="en-US" altLang="ja-JP" sz="1200" dirty="0">
                  <a:solidFill>
                    <a:schemeClr val="tx1">
                      <a:lumMod val="65000"/>
                      <a:lumOff val="35000"/>
                    </a:schemeClr>
                  </a:solidFill>
                  <a:latin typeface="Century Gothic" panose="020B0502020202020204" pitchFamily="34" charset="0"/>
                  <a:ea typeface="MS PGothic" panose="020B0600070205080204" pitchFamily="34" charset="-128"/>
                </a:rPr>
                <a:t>3</a:t>
              </a:r>
            </a:p>
          </p:txBody>
        </p:sp>
        <p:sp>
          <p:nvSpPr>
            <p:cNvPr id="124" name="TextBox 73">
              <a:extLst>
                <a:ext uri="{FF2B5EF4-FFF2-40B4-BE49-F238E27FC236}">
                  <a16:creationId xmlns:a16="http://schemas.microsoft.com/office/drawing/2014/main" id="{181A90E3-B11D-CA73-8874-1836C3EC23F1}"/>
                </a:ext>
              </a:extLst>
            </p:cNvPr>
            <p:cNvSpPr txBox="1"/>
            <p:nvPr/>
          </p:nvSpPr>
          <p:spPr>
            <a:xfrm>
              <a:off x="6294260" y="1026783"/>
              <a:ext cx="1256563" cy="1873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dirty="0">
                  <a:latin typeface="Century Gothic" panose="020B0502020202020204" pitchFamily="34" charset="0"/>
                  <a:ea typeface="MS PGothic" panose="020B0600070205080204" pitchFamily="34" charset="-128"/>
                </a:rPr>
                <a:t>ソーシャル メディアの推進</a:t>
              </a:r>
            </a:p>
          </p:txBody>
        </p:sp>
      </p:grpSp>
      <p:grpSp>
        <p:nvGrpSpPr>
          <p:cNvPr id="127" name="Group 126">
            <a:extLst>
              <a:ext uri="{FF2B5EF4-FFF2-40B4-BE49-F238E27FC236}">
                <a16:creationId xmlns:a16="http://schemas.microsoft.com/office/drawing/2014/main" id="{B9A2CD6B-25BC-A175-CD49-9B72B2D68822}"/>
              </a:ext>
            </a:extLst>
          </p:cNvPr>
          <p:cNvGrpSpPr/>
          <p:nvPr/>
        </p:nvGrpSpPr>
        <p:grpSpPr>
          <a:xfrm>
            <a:off x="10088123" y="1374498"/>
            <a:ext cx="1377904" cy="2141643"/>
            <a:chOff x="8673394" y="1104900"/>
            <a:chExt cx="1377904" cy="2141643"/>
          </a:xfrm>
          <a:effectLst/>
        </p:grpSpPr>
        <p:grpSp>
          <p:nvGrpSpPr>
            <p:cNvPr id="128" name="Group 127">
              <a:extLst>
                <a:ext uri="{FF2B5EF4-FFF2-40B4-BE49-F238E27FC236}">
                  <a16:creationId xmlns:a16="http://schemas.microsoft.com/office/drawing/2014/main" id="{F7A13A21-AB89-7BC0-21FD-82DAD4B66715}"/>
                </a:ext>
              </a:extLst>
            </p:cNvPr>
            <p:cNvGrpSpPr/>
            <p:nvPr/>
          </p:nvGrpSpPr>
          <p:grpSpPr>
            <a:xfrm>
              <a:off x="8673394" y="1168400"/>
              <a:ext cx="137160" cy="2078143"/>
              <a:chOff x="8673394" y="1168400"/>
              <a:chExt cx="137160" cy="2078143"/>
            </a:xfrm>
          </p:grpSpPr>
          <p:cxnSp>
            <p:nvCxnSpPr>
              <p:cNvPr id="131" name="Straight Connector 130">
                <a:extLst>
                  <a:ext uri="{FF2B5EF4-FFF2-40B4-BE49-F238E27FC236}">
                    <a16:creationId xmlns:a16="http://schemas.microsoft.com/office/drawing/2014/main" id="{6E2F47E0-2D2F-7618-2FF9-F0A64B531D11}"/>
                  </a:ext>
                </a:extLst>
              </p:cNvPr>
              <p:cNvCxnSpPr/>
              <p:nvPr/>
            </p:nvCxnSpPr>
            <p:spPr>
              <a:xfrm flipH="1">
                <a:off x="8743950" y="1168400"/>
                <a:ext cx="0" cy="20066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B4A58C2-B7BA-77F7-DD8B-9624BCD53999}"/>
                  </a:ext>
                </a:extLst>
              </p:cNvPr>
              <p:cNvSpPr>
                <a:spLocks noChangeAspect="1"/>
              </p:cNvSpPr>
              <p:nvPr/>
            </p:nvSpPr>
            <p:spPr>
              <a:xfrm>
                <a:off x="8673394"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ea typeface="MS PGothic" panose="020B0600070205080204" pitchFamily="34" charset="-128"/>
                </a:endParaRPr>
              </a:p>
            </p:txBody>
          </p:sp>
        </p:grpSp>
        <p:sp>
          <p:nvSpPr>
            <p:cNvPr id="129" name="TextBox 78">
              <a:extLst>
                <a:ext uri="{FF2B5EF4-FFF2-40B4-BE49-F238E27FC236}">
                  <a16:creationId xmlns:a16="http://schemas.microsoft.com/office/drawing/2014/main" id="{47EEB848-5768-6D9E-A5D7-5AFE468BBB4C}"/>
                </a:ext>
              </a:extLst>
            </p:cNvPr>
            <p:cNvSpPr txBox="1"/>
            <p:nvPr/>
          </p:nvSpPr>
          <p:spPr>
            <a:xfrm>
              <a:off x="8769350" y="1104900"/>
              <a:ext cx="1281948"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sz="1050" dirty="0">
                  <a:solidFill>
                    <a:schemeClr val="tx1">
                      <a:lumMod val="65000"/>
                      <a:lumOff val="35000"/>
                    </a:schemeClr>
                  </a:solidFill>
                  <a:latin typeface="Century Gothic" panose="020B0502020202020204" pitchFamily="34" charset="0"/>
                  <a:ea typeface="MS PGothic" panose="020B0600070205080204" pitchFamily="34" charset="-128"/>
                </a:rPr>
                <a:t>マイルストーン </a:t>
              </a:r>
              <a:r>
                <a:rPr lang="en-US" altLang="ja-JP" sz="1200" dirty="0">
                  <a:solidFill>
                    <a:schemeClr val="tx1">
                      <a:lumMod val="65000"/>
                      <a:lumOff val="35000"/>
                    </a:schemeClr>
                  </a:solidFill>
                  <a:latin typeface="Century Gothic" panose="020B0502020202020204" pitchFamily="34" charset="0"/>
                  <a:ea typeface="MS PGothic" panose="020B0600070205080204" pitchFamily="34" charset="-128"/>
                </a:rPr>
                <a:t>4</a:t>
              </a:r>
            </a:p>
          </p:txBody>
        </p:sp>
        <p:sp>
          <p:nvSpPr>
            <p:cNvPr id="130" name="TextBox 79">
              <a:extLst>
                <a:ext uri="{FF2B5EF4-FFF2-40B4-BE49-F238E27FC236}">
                  <a16:creationId xmlns:a16="http://schemas.microsoft.com/office/drawing/2014/main" id="{FA72E32B-A628-31F6-8C14-12B5CD15F455}"/>
                </a:ext>
              </a:extLst>
            </p:cNvPr>
            <p:cNvSpPr txBox="1"/>
            <p:nvPr/>
          </p:nvSpPr>
          <p:spPr>
            <a:xfrm>
              <a:off x="8769349" y="1346200"/>
              <a:ext cx="1256551" cy="1581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ja-JP" altLang="en-US" dirty="0">
                  <a:latin typeface="Century Gothic" panose="020B0502020202020204" pitchFamily="34" charset="0"/>
                  <a:ea typeface="MS PGothic" panose="020B0600070205080204" pitchFamily="34" charset="-128"/>
                </a:rPr>
                <a:t>新しい充電ステーションの機能や場所に関するユーザー調査を実施</a:t>
              </a:r>
            </a:p>
          </p:txBody>
        </p:sp>
      </p:grpSp>
      <p:sp>
        <p:nvSpPr>
          <p:cNvPr id="134" name="TextBox 133">
            <a:extLst>
              <a:ext uri="{FF2B5EF4-FFF2-40B4-BE49-F238E27FC236}">
                <a16:creationId xmlns:a16="http://schemas.microsoft.com/office/drawing/2014/main" id="{F312E88C-1144-E159-7A98-1C38EC33CFB2}"/>
              </a:ext>
            </a:extLst>
          </p:cNvPr>
          <p:cNvSpPr txBox="1"/>
          <p:nvPr/>
        </p:nvSpPr>
        <p:spPr>
          <a:xfrm>
            <a:off x="195716" y="105182"/>
            <a:ext cx="8413894" cy="415498"/>
          </a:xfrm>
          <a:prstGeom prst="rect">
            <a:avLst/>
          </a:prstGeom>
          <a:noFill/>
        </p:spPr>
        <p:txBody>
          <a:bodyPr wrap="square" rtlCol="0">
            <a:spAutoFit/>
          </a:bodyPr>
          <a:lstStyle/>
          <a:p>
            <a:pPr rtl="0"/>
            <a:r>
              <a:rPr lang="ja-JP" altLang="en-US" sz="2100" dirty="0">
                <a:solidFill>
                  <a:schemeClr val="tx1">
                    <a:lumMod val="65000"/>
                    <a:lumOff val="35000"/>
                  </a:schemeClr>
                </a:solidFill>
                <a:latin typeface="Century Gothic" panose="020B0502020202020204" pitchFamily="34" charset="0"/>
                <a:ea typeface="MS PGothic" panose="020B0600070205080204" pitchFamily="34" charset="-128"/>
                <a:cs typeface="Arial" charset="0"/>
              </a:rPr>
              <a:t>実行計画タイムライン</a:t>
            </a:r>
          </a:p>
        </p:txBody>
      </p:sp>
    </p:spTree>
    <p:extLst>
      <p:ext uri="{BB962C8B-B14F-4D97-AF65-F5344CB8AC3E}">
        <p14:creationId xmlns:p14="http://schemas.microsoft.com/office/powerpoint/2010/main" val="15216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64202600"/>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altLang="en-US"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altLang="en-US"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en-US" altLang="ja-JP" sz="1400" b="0" baseline="0" dirty="0">
                          <a:solidFill>
                            <a:schemeClr val="tx1"/>
                          </a:solidFill>
                          <a:effectLst/>
                          <a:latin typeface="Century Gothic" panose="020B0502020202020204" pitchFamily="34" charset="0"/>
                          <a:ea typeface="MS PGothic" panose="020B0600070205080204" pitchFamily="34" charset="-128"/>
                        </a:rPr>
                        <a:t>Smartsheet </a:t>
                      </a:r>
                      <a:r>
                        <a:rPr lang="ja-JP" altLang="en-US" sz="1400" b="0" baseline="0" dirty="0">
                          <a:solidFill>
                            <a:schemeClr val="tx1"/>
                          </a:solidFill>
                          <a:effectLst/>
                          <a:latin typeface="Century Gothic" panose="020B0502020202020204" pitchFamily="34" charset="0"/>
                          <a:ea typeface="MS PGothic" panose="020B0600070205080204" pitchFamily="34" charset="-128"/>
                        </a:rPr>
                        <a:t>がこの </a:t>
                      </a:r>
                      <a:r>
                        <a:rPr lang="en-US" altLang="ja-JP" sz="1400" b="0" baseline="0" dirty="0">
                          <a:solidFill>
                            <a:schemeClr val="tx1"/>
                          </a:solidFill>
                          <a:effectLst/>
                          <a:latin typeface="Century Gothic" panose="020B0502020202020204" pitchFamily="34" charset="0"/>
                          <a:ea typeface="MS PGothic" panose="020B0600070205080204" pitchFamily="34" charset="-128"/>
                        </a:rPr>
                        <a:t>Web </a:t>
                      </a:r>
                      <a:r>
                        <a:rPr lang="ja-JP" altLang="en-US" sz="1400" b="0" baseline="0" dirty="0">
                          <a:solidFill>
                            <a:schemeClr val="tx1"/>
                          </a:solidFill>
                          <a:effectLst/>
                          <a:latin typeface="Century Gothic" panose="020B0502020202020204" pitchFamily="34" charset="0"/>
                          <a:ea typeface="MS PGothic" panose="020B0600070205080204" pitchFamily="34" charset="-128"/>
                        </a:rPr>
                        <a:t>サイトに掲載している記事、テンプレート、または情報などは、あくまで参考としてご利用ください。</a:t>
                      </a:r>
                      <a:r>
                        <a:rPr lang="en-US" altLang="ja-JP" sz="1400" b="0" baseline="0" dirty="0">
                          <a:solidFill>
                            <a:schemeClr val="tx1"/>
                          </a:solidFill>
                          <a:effectLst/>
                          <a:latin typeface="Century Gothic" panose="020B0502020202020204" pitchFamily="34" charset="0"/>
                          <a:ea typeface="MS PGothic" panose="020B0600070205080204" pitchFamily="34" charset="-128"/>
                        </a:rPr>
                        <a:t>Smartsheet </a:t>
                      </a:r>
                      <a:r>
                        <a:rPr lang="ja-JP" altLang="en-US" sz="1400" b="0" baseline="0" dirty="0">
                          <a:solidFill>
                            <a:schemeClr val="tx1"/>
                          </a:solidFill>
                          <a:effectLst/>
                          <a:latin typeface="Century Gothic" panose="020B0502020202020204" pitchFamily="34" charset="0"/>
                          <a:ea typeface="MS PGothic" panose="020B0600070205080204" pitchFamily="34" charset="-128"/>
                        </a:rPr>
                        <a:t>は、情報の最新性および正確性の確保に努めますが、本 </a:t>
                      </a:r>
                      <a:r>
                        <a:rPr lang="en-US" altLang="ja-JP" sz="1400" b="0" baseline="0" dirty="0">
                          <a:solidFill>
                            <a:schemeClr val="tx1"/>
                          </a:solidFill>
                          <a:effectLst/>
                          <a:latin typeface="Century Gothic" panose="020B0502020202020204" pitchFamily="34" charset="0"/>
                          <a:ea typeface="MS PGothic" panose="020B0600070205080204" pitchFamily="34" charset="-128"/>
                        </a:rPr>
                        <a:t>Web </a:t>
                      </a:r>
                      <a:r>
                        <a:rPr lang="ja-JP" altLang="en-US" sz="1400" b="0" baseline="0" dirty="0">
                          <a:solidFill>
                            <a:schemeClr val="tx1"/>
                          </a:solidFill>
                          <a:effectLst/>
                          <a:latin typeface="Century Gothic" panose="020B0502020202020204" pitchFamily="34" charset="0"/>
                          <a:ea typeface="MS PGothic" panose="020B0600070205080204" pitchFamily="34" charset="-128"/>
                        </a:rPr>
                        <a:t>サイトまたは本 </a:t>
                      </a:r>
                      <a:r>
                        <a:rPr lang="en-US" altLang="ja-JP" sz="1400" b="0" baseline="0" dirty="0">
                          <a:solidFill>
                            <a:schemeClr val="tx1"/>
                          </a:solidFill>
                          <a:effectLst/>
                          <a:latin typeface="Century Gothic" panose="020B0502020202020204" pitchFamily="34" charset="0"/>
                          <a:ea typeface="MS PGothic" panose="020B0600070205080204" pitchFamily="34" charset="-128"/>
                        </a:rPr>
                        <a:t>Web </a:t>
                      </a:r>
                      <a:r>
                        <a:rPr lang="ja-JP" altLang="en-US" sz="1400" b="0" baseline="0" dirty="0">
                          <a:solidFill>
                            <a:schemeClr val="tx1"/>
                          </a:solidFill>
                          <a:effectLst/>
                          <a:latin typeface="Century Gothic" panose="020B0502020202020204" pitchFamily="34" charset="0"/>
                          <a:ea typeface="MS PGothic" panose="020B0600070205080204" pitchFamily="34" charset="-128"/>
                        </a:rPr>
                        <a:t>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a:t>
                      </a:r>
                      <a:r>
                        <a:rPr lang="en-US" altLang="ja-JP" sz="1400" b="0" baseline="0" dirty="0">
                          <a:solidFill>
                            <a:schemeClr val="tx1"/>
                          </a:solidFill>
                          <a:effectLst/>
                          <a:latin typeface="Century Gothic" panose="020B0502020202020204" pitchFamily="34" charset="0"/>
                          <a:ea typeface="MS PGothic" panose="020B0600070205080204" pitchFamily="34" charset="-128"/>
                        </a:rPr>
                        <a:t>Smartsheet </a:t>
                      </a:r>
                      <a:r>
                        <a:rPr lang="ja-JP" altLang="en-US" sz="1400" b="0" baseline="0" dirty="0">
                          <a:solidFill>
                            <a:schemeClr val="tx1"/>
                          </a:solidFill>
                          <a:effectLst/>
                          <a:latin typeface="Century Gothic" panose="020B0502020202020204" pitchFamily="34" charset="0"/>
                          <a:ea typeface="MS PGothic" panose="020B0600070205080204" pitchFamily="34" charset="-128"/>
                        </a:rPr>
                        <a:t>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163</TotalTime>
  <Words>832</Words>
  <Application>Microsoft Office PowerPoint</Application>
  <PresentationFormat>宽屏</PresentationFormat>
  <Paragraphs>111</Paragraphs>
  <Slides>7</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MS PGothic</vt:lpstr>
      <vt:lpstr>Arial</vt:lpstr>
      <vt:lpstr>Calibri</vt:lpstr>
      <vt:lpstr>Calibri Light</vt:lpstr>
      <vt:lpstr>Century Gothic</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c060369</cp:lastModifiedBy>
  <cp:revision>9</cp:revision>
  <dcterms:created xsi:type="dcterms:W3CDTF">2022-12-04T22:17:09Z</dcterms:created>
  <dcterms:modified xsi:type="dcterms:W3CDTF">2024-11-12T08:41:59Z</dcterms:modified>
</cp:coreProperties>
</file>