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353" r:id="rId2"/>
    <p:sldId id="382" r:id="rId3"/>
    <p:sldId id="383"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DBF2A9"/>
    <a:srgbClr val="9AE7BD"/>
    <a:srgbClr val="C9F2DB"/>
    <a:srgbClr val="E4FAF1"/>
    <a:srgbClr val="E5F2CA"/>
    <a:srgbClr val="F2F9E1"/>
    <a:srgbClr val="FFE699"/>
    <a:srgbClr val="FFF2CC"/>
    <a:srgbClr val="FFDA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78" autoAdjust="0"/>
    <p:restoredTop sz="96058"/>
  </p:normalViewPr>
  <p:slideViewPr>
    <p:cSldViewPr snapToGrid="0" snapToObjects="1">
      <p:cViewPr varScale="1">
        <p:scale>
          <a:sx n="63" d="100"/>
          <a:sy n="63" d="100"/>
        </p:scale>
        <p:origin x="102" y="1062"/>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altLang="ja-JP" smtClean="0"/>
              <a:t>11/12/2024</a:t>
            </a:fld>
            <a:endParaRPr lang="ja-JP" alt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ltLang="ja-JP"/>
              <a:t>Edit Master text styles</a:t>
            </a:r>
          </a:p>
          <a:p>
            <a:pPr lvl="1"/>
            <a:r>
              <a:rPr lang="en-US" altLang="ja-JP"/>
              <a:t>Second level</a:t>
            </a:r>
            <a:endParaRPr lang="ja-JP" altLang="en-US" dirty="0"/>
          </a:p>
          <a:p>
            <a:pPr lvl="2"/>
            <a:r>
              <a:rPr lang="en-US" altLang="ja-JP"/>
              <a:t>Third level</a:t>
            </a:r>
            <a:endParaRPr lang="ja-JP" altLang="en-US" dirty="0"/>
          </a:p>
          <a:p>
            <a:pPr lvl="3"/>
            <a:r>
              <a:rPr lang="en-US" altLang="ja-JP"/>
              <a:t>Fourth level</a:t>
            </a:r>
            <a:endParaRPr lang="ja-JP" altLang="en-US" dirty="0"/>
          </a:p>
          <a:p>
            <a:pPr lvl="4"/>
            <a:r>
              <a:rPr lang="en-US" altLang="ja-JP"/>
              <a:t>Fifth level</a:t>
            </a:r>
            <a:endParaRPr lang="ja-JP" altLang="en-US"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altLang="ja-JP" smtClean="0"/>
              <a:t>‹#›</a:t>
            </a:fld>
            <a:endParaRPr lang="ja-JP" alt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ja-JP" alt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ja-JP" alt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26936026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ja-JP" altLang="en-US" dirty="0"/>
          </a:p>
        </p:txBody>
      </p:sp>
      <p:sp>
        <p:nvSpPr>
          <p:cNvPr id="4" name="Slide Number Placeholder 3"/>
          <p:cNvSpPr>
            <a:spLocks noGrp="1"/>
          </p:cNvSpPr>
          <p:nvPr>
            <p:ph type="sldNum" sz="quarter" idx="5"/>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8288280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ja-JP" altLang="en-US" dirty="0"/>
          </a:p>
        </p:txBody>
      </p:sp>
      <p:sp>
        <p:nvSpPr>
          <p:cNvPr id="4" name="Slide Number Placeholder 3"/>
          <p:cNvSpPr>
            <a:spLocks noGrp="1"/>
          </p:cNvSpPr>
          <p:nvPr>
            <p:ph type="sldNum" sz="quarter" idx="10"/>
          </p:nvPr>
        </p:nvSpPr>
        <p:spPr/>
        <p:txBody>
          <a:bodyPr/>
          <a:lstStyle/>
          <a:p>
            <a:pPr rtl="0"/>
            <a:fld id="{C0711C10-233D-DA48-A5CB-9365BBABB6B4}" type="slidenum">
              <a:rPr/>
              <a:t>4</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11/12/2024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11/12/2024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11/12/2024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11/12/2024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11/12/2024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11/12/2024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ltLang="ja-JP"/>
              <a:t>Образец</a:t>
            </a:r>
            <a:r>
              <a:rPr lang="ja-JP" altLang="en-US"/>
              <a:t> </a:t>
            </a:r>
            <a:r>
              <a:rPr lang="en-US" altLang="ja-JP"/>
              <a:t>заголовка</a:t>
            </a:r>
            <a:endParaRPr lang="ja-JP" alt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ltLang="ja-JP"/>
              <a:t>Образец</a:t>
            </a:r>
            <a:r>
              <a:rPr lang="ja-JP" altLang="en-US"/>
              <a:t> </a:t>
            </a:r>
            <a:r>
              <a:rPr lang="en-US" altLang="ja-JP"/>
              <a:t>текста</a:t>
            </a:r>
            <a:endParaRPr lang="ja-JP" altLang="en-US"/>
          </a:p>
          <a:p>
            <a:pPr lvl="1"/>
            <a:r>
              <a:rPr lang="en-US" altLang="ja-JP"/>
              <a:t>Второй уровень</a:t>
            </a:r>
            <a:endParaRPr lang="ja-JP" altLang="en-US" dirty="0"/>
          </a:p>
          <a:p>
            <a:pPr lvl="2"/>
            <a:r>
              <a:rPr lang="en-US" altLang="ja-JP"/>
              <a:t>Третий</a:t>
            </a:r>
            <a:r>
              <a:rPr lang="ja-JP" altLang="en-US"/>
              <a:t> </a:t>
            </a:r>
            <a:r>
              <a:rPr lang="en-US" altLang="ja-JP"/>
              <a:t>уровень</a:t>
            </a:r>
            <a:endParaRPr lang="ja-JP" altLang="en-US" dirty="0"/>
          </a:p>
          <a:p>
            <a:pPr lvl="3"/>
            <a:r>
              <a:rPr lang="en-US" altLang="ja-JP"/>
              <a:t>Четвертый</a:t>
            </a:r>
            <a:r>
              <a:rPr lang="ja-JP" altLang="en-US"/>
              <a:t> </a:t>
            </a:r>
            <a:r>
              <a:rPr lang="en-US" altLang="ja-JP"/>
              <a:t>уровень</a:t>
            </a:r>
            <a:endParaRPr lang="ja-JP" altLang="en-US" dirty="0"/>
          </a:p>
          <a:p>
            <a:pPr lvl="4"/>
            <a:r>
              <a:rPr lang="en-US" altLang="ja-JP"/>
              <a:t>Пятый</a:t>
            </a:r>
            <a:r>
              <a:rPr lang="ja-JP" altLang="en-US"/>
              <a:t> </a:t>
            </a:r>
            <a:r>
              <a:rPr lang="en-US" altLang="ja-JP"/>
              <a:t>уровень</a:t>
            </a:r>
            <a:endParaRPr lang="ja-JP"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altLang="ja-JP" smtClean="0"/>
              <a:t>11/12/2024</a:t>
            </a:fld>
            <a:endParaRPr lang="ja-JP" alt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altLang="ja-JP" smtClean="0"/>
              <a:t>‹#›</a:t>
            </a:fld>
            <a:endParaRPr lang="ja-JP" alt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jp.smartsheet.com/try-it?trp=78211"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6000">
              <a:schemeClr val="bg1"/>
            </a:gs>
            <a:gs pos="100000">
              <a:srgbClr val="DBF2A9"/>
            </a:gs>
          </a:gsLst>
          <a:lin ang="27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pPr rtl="0"/>
            <a:r>
              <a:rPr lang="en-US" altLang="ja-JP" sz="3200" b="1" dirty="0">
                <a:solidFill>
                  <a:schemeClr val="tx1">
                    <a:lumMod val="65000"/>
                    <a:lumOff val="35000"/>
                  </a:schemeClr>
                </a:solidFill>
                <a:latin typeface="Century Gothic" panose="020B0502020202020204" pitchFamily="34" charset="0"/>
                <a:ea typeface="MS PGothic" panose="020B0600070205080204" pitchFamily="34" charset="-128"/>
              </a:rPr>
              <a:t>PowerPoint </a:t>
            </a:r>
            <a:r>
              <a:rPr lang="ja-JP" altLang="en-US" sz="3200" b="1" dirty="0">
                <a:solidFill>
                  <a:schemeClr val="tx1">
                    <a:lumMod val="65000"/>
                    <a:lumOff val="35000"/>
                  </a:schemeClr>
                </a:solidFill>
                <a:latin typeface="Century Gothic" panose="020B0502020202020204" pitchFamily="34" charset="0"/>
                <a:ea typeface="MS PGothic" panose="020B0600070205080204" pitchFamily="34" charset="-128"/>
              </a:rPr>
              <a:t>形式のシンプルなフローチャート テンプレート</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a:srcRect/>
          <a:stretch/>
        </p:blipFill>
        <p:spPr>
          <a:xfrm>
            <a:off x="8632454" y="298882"/>
            <a:ext cx="3264288"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558256" cy="3955314"/>
          </a:xfrm>
          <a:prstGeom prst="rect">
            <a:avLst/>
          </a:prstGeom>
          <a:noFill/>
        </p:spPr>
        <p:txBody>
          <a:bodyPr wrap="square" rtlCol="0">
            <a:spAutoFit/>
          </a:bodyPr>
          <a:lstStyle/>
          <a:p>
            <a:pPr algn="l" rtl="0">
              <a:lnSpc>
                <a:spcPct val="150000"/>
              </a:lnSpc>
              <a:spcBef>
                <a:spcPts val="0"/>
              </a:spcBef>
              <a:spcAft>
                <a:spcPts val="0"/>
              </a:spcAft>
            </a:pPr>
            <a:r>
              <a:rPr lang="ja-JP" altLang="en-US" sz="1300" b="1" i="0" u="none" strike="noStrike" dirty="0">
                <a:solidFill>
                  <a:srgbClr val="000000"/>
                </a:solidFill>
                <a:effectLst/>
                <a:latin typeface="Century Gothic" panose="020B0502020202020204" pitchFamily="34" charset="0"/>
                <a:ea typeface="MS PGothic" panose="020B0600070205080204" pitchFamily="34" charset="-128"/>
              </a:rPr>
              <a:t>このテンプレートを使用するタイミング</a:t>
            </a:r>
            <a:r>
              <a:rPr lang="en-US" altLang="ja-JP" sz="1300" b="1" i="0" u="none" strike="noStrike" dirty="0">
                <a:solidFill>
                  <a:srgbClr val="000000"/>
                </a:solidFill>
                <a:effectLst/>
                <a:latin typeface="Century Gothic" panose="020B0502020202020204" pitchFamily="34" charset="0"/>
                <a:ea typeface="MS PGothic" panose="020B0600070205080204" pitchFamily="34" charset="-128"/>
              </a:rPr>
              <a:t>: </a:t>
            </a:r>
            <a:r>
              <a:rPr lang="ja-JP" altLang="en-US" sz="1300" i="0" u="none" strike="noStrike" dirty="0">
                <a:solidFill>
                  <a:srgbClr val="000000"/>
                </a:solidFill>
                <a:effectLst/>
                <a:latin typeface="Century Gothic" panose="020B0502020202020204" pitchFamily="34" charset="0"/>
                <a:ea typeface="MS PGothic" panose="020B0600070205080204" pitchFamily="34" charset="-128"/>
              </a:rPr>
              <a:t>プレゼンテーションの際に、複雑なアイデアをシンプルにしたり、タスクや意思決定をわかりやすくまとめたりする必要がある場合に、この </a:t>
            </a:r>
            <a:r>
              <a:rPr lang="en-US" altLang="ja-JP" sz="1300" i="0" u="none" strike="noStrike" dirty="0">
                <a:solidFill>
                  <a:srgbClr val="000000"/>
                </a:solidFill>
                <a:effectLst/>
                <a:latin typeface="Century Gothic" panose="020B0502020202020204" pitchFamily="34" charset="0"/>
                <a:ea typeface="MS PGothic" panose="020B0600070205080204" pitchFamily="34" charset="-128"/>
              </a:rPr>
              <a:t>PowerPoint </a:t>
            </a:r>
            <a:r>
              <a:rPr lang="ja-JP" altLang="en-US" sz="1300" i="0" u="none" strike="noStrike" dirty="0">
                <a:solidFill>
                  <a:srgbClr val="000000"/>
                </a:solidFill>
                <a:effectLst/>
                <a:latin typeface="Century Gothic" panose="020B0502020202020204" pitchFamily="34" charset="0"/>
                <a:ea typeface="MS PGothic" panose="020B0600070205080204" pitchFamily="34" charset="-128"/>
              </a:rPr>
              <a:t>形式のシンプルなフローチャート テンプレートが役立ちます。プロセスの基本的なステップと成果が可視化されるため、オーディエンスが内容を把握しやすくなります。</a:t>
            </a:r>
          </a:p>
          <a:p>
            <a:pPr algn="l" rtl="0">
              <a:lnSpc>
                <a:spcPct val="150000"/>
              </a:lnSpc>
              <a:spcBef>
                <a:spcPts val="0"/>
              </a:spcBef>
              <a:spcAft>
                <a:spcPts val="0"/>
              </a:spcAft>
            </a:pPr>
            <a:r>
              <a:rPr lang="ja-JP" altLang="en-US" sz="1300" i="0" u="none" strike="noStrike" dirty="0">
                <a:solidFill>
                  <a:srgbClr val="000000"/>
                </a:solidFill>
                <a:effectLst/>
                <a:latin typeface="Century Gothic" panose="020B0502020202020204" pitchFamily="34" charset="0"/>
                <a:ea typeface="MS PGothic" panose="020B0600070205080204" pitchFamily="34" charset="-128"/>
              </a:rPr>
              <a:t> </a:t>
            </a:r>
          </a:p>
          <a:p>
            <a:pPr algn="l" rtl="0">
              <a:lnSpc>
                <a:spcPct val="150000"/>
              </a:lnSpc>
              <a:spcBef>
                <a:spcPts val="0"/>
              </a:spcBef>
              <a:spcAft>
                <a:spcPts val="0"/>
              </a:spcAft>
            </a:pPr>
            <a:r>
              <a:rPr lang="ja-JP" altLang="en-US" sz="1300" b="1" i="0" u="none" strike="noStrike" dirty="0">
                <a:solidFill>
                  <a:srgbClr val="000000"/>
                </a:solidFill>
                <a:effectLst/>
                <a:latin typeface="Century Gothic" panose="020B0502020202020204" pitchFamily="34" charset="0"/>
                <a:ea typeface="MS PGothic" panose="020B0600070205080204" pitchFamily="34" charset="-128"/>
              </a:rPr>
              <a:t>注目すべきテンプレート機能</a:t>
            </a:r>
            <a:r>
              <a:rPr lang="en-US" altLang="ja-JP" sz="1300" b="1" i="0" u="none" strike="noStrike" dirty="0">
                <a:solidFill>
                  <a:srgbClr val="000000"/>
                </a:solidFill>
                <a:effectLst/>
                <a:latin typeface="Century Gothic" panose="020B0502020202020204" pitchFamily="34" charset="0"/>
                <a:ea typeface="MS PGothic" panose="020B0600070205080204" pitchFamily="34" charset="-128"/>
              </a:rPr>
              <a:t>: </a:t>
            </a:r>
            <a:r>
              <a:rPr lang="ja-JP" altLang="en-US" sz="1300" i="0" u="none" strike="noStrike" dirty="0">
                <a:solidFill>
                  <a:srgbClr val="000000"/>
                </a:solidFill>
                <a:effectLst/>
                <a:latin typeface="Century Gothic" panose="020B0502020202020204" pitchFamily="34" charset="0"/>
                <a:ea typeface="MS PGothic" panose="020B0600070205080204" pitchFamily="34" charset="-128"/>
              </a:rPr>
              <a:t>この </a:t>
            </a:r>
            <a:r>
              <a:rPr lang="en-US" altLang="ja-JP" sz="1300" i="0" u="none" strike="noStrike" dirty="0">
                <a:solidFill>
                  <a:srgbClr val="000000"/>
                </a:solidFill>
                <a:effectLst/>
                <a:latin typeface="Century Gothic" panose="020B0502020202020204" pitchFamily="34" charset="0"/>
                <a:ea typeface="MS PGothic" panose="020B0600070205080204" pitchFamily="34" charset="-128"/>
              </a:rPr>
              <a:t>PowerPoint </a:t>
            </a:r>
            <a:r>
              <a:rPr lang="ja-JP" altLang="en-US" sz="1300" i="0" u="none" strike="noStrike" dirty="0">
                <a:solidFill>
                  <a:srgbClr val="000000"/>
                </a:solidFill>
                <a:effectLst/>
                <a:latin typeface="Century Gothic" panose="020B0502020202020204" pitchFamily="34" charset="0"/>
                <a:ea typeface="MS PGothic" panose="020B0600070205080204" pitchFamily="34" charset="-128"/>
              </a:rPr>
              <a:t>形式のシンプルなフローチャート テンプレートは、明確でわかりやすいレイアウトとカスタマイズ可能なデザインが特長で、特定のニーズに合わせた調整も簡単です。ユーザーフレンドリーなインターフェイスにより、使用経験のないユーザーでも効果的なフローチャートを作成できます。</a:t>
            </a: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101883" y="1592478"/>
            <a:ext cx="6794859" cy="3822108"/>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100000">
              <a:srgbClr val="DBF2A9"/>
            </a:gs>
          </a:gsLst>
          <a:lin ang="2700000" scaled="0"/>
        </a:gradFill>
        <a:effectLst/>
      </p:bgPr>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B52886F-B031-15BC-4AFB-864EA60DA8BF}"/>
              </a:ext>
            </a:extLst>
          </p:cNvPr>
          <p:cNvGraphicFramePr>
            <a:graphicFrameLocks noGrp="1"/>
          </p:cNvGraphicFramePr>
          <p:nvPr>
            <p:extLst>
              <p:ext uri="{D42A27DB-BD31-4B8C-83A1-F6EECF244321}">
                <p14:modId xmlns:p14="http://schemas.microsoft.com/office/powerpoint/2010/main" val="2719478257"/>
              </p:ext>
            </p:extLst>
          </p:nvPr>
        </p:nvGraphicFramePr>
        <p:xfrm>
          <a:off x="256540" y="176704"/>
          <a:ext cx="11643359" cy="698500"/>
        </p:xfrm>
        <a:graphic>
          <a:graphicData uri="http://schemas.openxmlformats.org/drawingml/2006/table">
            <a:tbl>
              <a:tblPr>
                <a:tableStyleId>{5C22544A-7EE6-4342-B048-85BDC9FD1C3A}</a:tableStyleId>
              </a:tblPr>
              <a:tblGrid>
                <a:gridCol w="7863730">
                  <a:extLst>
                    <a:ext uri="{9D8B030D-6E8A-4147-A177-3AD203B41FA5}">
                      <a16:colId xmlns:a16="http://schemas.microsoft.com/office/drawing/2014/main" val="684787995"/>
                    </a:ext>
                  </a:extLst>
                </a:gridCol>
                <a:gridCol w="2474843">
                  <a:extLst>
                    <a:ext uri="{9D8B030D-6E8A-4147-A177-3AD203B41FA5}">
                      <a16:colId xmlns:a16="http://schemas.microsoft.com/office/drawing/2014/main" val="1194938607"/>
                    </a:ext>
                  </a:extLst>
                </a:gridCol>
                <a:gridCol w="1304786">
                  <a:extLst>
                    <a:ext uri="{9D8B030D-6E8A-4147-A177-3AD203B41FA5}">
                      <a16:colId xmlns:a16="http://schemas.microsoft.com/office/drawing/2014/main" val="2473674201"/>
                    </a:ext>
                  </a:extLst>
                </a:gridCol>
              </a:tblGrid>
              <a:tr h="254000">
                <a:tc>
                  <a:txBody>
                    <a:bodyPr/>
                    <a:lstStyle/>
                    <a:p>
                      <a:pPr algn="l" rtl="0" fontAlgn="ctr"/>
                      <a:r>
                        <a:rPr lang="ja-JP" altLang="en-US" sz="900" u="none" strike="noStrike" baseline="0" dirty="0">
                          <a:solidFill>
                            <a:schemeClr val="tx1">
                              <a:lumMod val="65000"/>
                              <a:lumOff val="35000"/>
                            </a:schemeClr>
                          </a:solidFill>
                          <a:effectLst/>
                          <a:latin typeface="Century Gothic" panose="020B0502020202020204" pitchFamily="34" charset="0"/>
                          <a:ea typeface="MS PGothic" panose="020B0600070205080204" pitchFamily="34" charset="-128"/>
                        </a:rPr>
                        <a:t>   プロセス</a:t>
                      </a: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ja-JP" altLang="en-US" sz="900" u="none" strike="noStrike" baseline="0" dirty="0">
                          <a:solidFill>
                            <a:schemeClr val="tx1">
                              <a:lumMod val="65000"/>
                              <a:lumOff val="35000"/>
                            </a:schemeClr>
                          </a:solidFill>
                          <a:effectLst/>
                          <a:latin typeface="Century Gothic" panose="020B0502020202020204" pitchFamily="34" charset="0"/>
                          <a:ea typeface="MS PGothic" panose="020B0600070205080204" pitchFamily="34" charset="-128"/>
                        </a:rPr>
                        <a:t>作成者</a:t>
                      </a: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ja-JP" altLang="en-US" sz="900" u="none" strike="noStrike" baseline="0" dirty="0">
                          <a:solidFill>
                            <a:schemeClr val="tx1">
                              <a:lumMod val="65000"/>
                              <a:lumOff val="35000"/>
                            </a:schemeClr>
                          </a:solidFill>
                          <a:effectLst/>
                          <a:latin typeface="Century Gothic" panose="020B0502020202020204" pitchFamily="34" charset="0"/>
                          <a:ea typeface="MS PGothic" panose="020B0600070205080204" pitchFamily="34" charset="-128"/>
                        </a:rPr>
                        <a:t>日付</a:t>
                      </a: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95443"/>
                  </a:ext>
                </a:extLst>
              </a:tr>
              <a:tr h="444500">
                <a:tc>
                  <a:txBody>
                    <a:bodyPr/>
                    <a:lstStyle/>
                    <a:p>
                      <a:pPr algn="l" rtl="0" fontAlgn="ctr"/>
                      <a:r>
                        <a:rPr lang="ja-JP" altLang="en-US" sz="1800" u="none" strike="noStrike" baseline="0" dirty="0">
                          <a:effectLst/>
                          <a:latin typeface="Century Gothic" panose="020B0502020202020204" pitchFamily="34" charset="0"/>
                          <a:ea typeface="MS PGothic" panose="020B0600070205080204" pitchFamily="34" charset="-128"/>
                        </a:rPr>
                        <a:t>プロセス タイトル</a:t>
                      </a: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rtl="0" fontAlgn="ctr"/>
                      <a:r>
                        <a:rPr lang="en-US" altLang="ja-JP" sz="1300" b="0" i="0" u="none" strike="noStrike" baseline="0" dirty="0">
                          <a:solidFill>
                            <a:schemeClr val="tx1"/>
                          </a:solidFill>
                          <a:effectLst/>
                          <a:latin typeface="Century Gothic" panose="020B0502020202020204" pitchFamily="34" charset="0"/>
                          <a:ea typeface="MS PGothic" panose="020B0600070205080204" pitchFamily="34" charset="-128"/>
                        </a:rPr>
                        <a:t>Leigh Gibbs</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rtl="0" fontAlgn="ctr"/>
                      <a:r>
                        <a:rPr lang="en-US" altLang="ja-JP" sz="1300" u="none" strike="noStrike" baseline="0" dirty="0">
                          <a:solidFill>
                            <a:schemeClr val="tx1"/>
                          </a:solidFill>
                          <a:effectLst/>
                          <a:latin typeface="Century Gothic" panose="020B0502020202020204" pitchFamily="34" charset="0"/>
                          <a:ea typeface="MS PGothic" panose="020B0600070205080204" pitchFamily="34" charset="-128"/>
                        </a:rPr>
                        <a:t>0000/00/00 </a:t>
                      </a: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6E6E6"/>
                    </a:solidFill>
                  </a:tcPr>
                </a:tc>
                <a:extLst>
                  <a:ext uri="{0D108BD9-81ED-4DB2-BD59-A6C34878D82A}">
                    <a16:rowId xmlns:a16="http://schemas.microsoft.com/office/drawing/2014/main" val="3933300914"/>
                  </a:ext>
                </a:extLst>
              </a:tr>
            </a:tbl>
          </a:graphicData>
        </a:graphic>
      </p:graphicFrame>
      <p:sp>
        <p:nvSpPr>
          <p:cNvPr id="8" name="AutoShape 167">
            <a:extLst>
              <a:ext uri="{FF2B5EF4-FFF2-40B4-BE49-F238E27FC236}">
                <a16:creationId xmlns:a16="http://schemas.microsoft.com/office/drawing/2014/main" id="{9BF3544B-B6E6-92DD-8664-A3478865D953}"/>
              </a:ext>
            </a:extLst>
          </p:cNvPr>
          <p:cNvSpPr>
            <a:spLocks noChangeArrowheads="1"/>
          </p:cNvSpPr>
          <p:nvPr/>
        </p:nvSpPr>
        <p:spPr bwMode="auto">
          <a:xfrm>
            <a:off x="2183601" y="1575238"/>
            <a:ext cx="1890213" cy="901877"/>
          </a:xfrm>
          <a:prstGeom prst="roundRect">
            <a:avLst>
              <a:gd name="adj" fmla="val 50000"/>
            </a:avLst>
          </a:prstGeom>
          <a:solidFill>
            <a:srgbClr val="DBF2A9"/>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300" b="0" i="0" u="none" strike="noStrike" dirty="0">
                <a:solidFill>
                  <a:srgbClr val="000000"/>
                </a:solidFill>
                <a:latin typeface="Century Gothic" panose="020B0502020202020204" pitchFamily="34" charset="0"/>
                <a:ea typeface="MS PGothic" panose="020B0600070205080204" pitchFamily="34" charset="-128"/>
                <a:cs typeface="Century Gothic" charset="0"/>
              </a:rPr>
              <a:t>プロセスの</a:t>
            </a:r>
          </a:p>
          <a:p>
            <a:pPr algn="ctr" rtl="0">
              <a:defRPr sz="1000"/>
            </a:pPr>
            <a:r>
              <a:rPr lang="ja-JP" altLang="en-US" sz="1300" b="0" i="0" u="none" strike="noStrike" dirty="0">
                <a:solidFill>
                  <a:srgbClr val="000000"/>
                </a:solidFill>
                <a:latin typeface="Century Gothic" panose="020B0502020202020204" pitchFamily="34" charset="0"/>
                <a:ea typeface="MS PGothic" panose="020B0600070205080204" pitchFamily="34" charset="-128"/>
                <a:cs typeface="Century Gothic" charset="0"/>
              </a:rPr>
              <a:t>開始。</a:t>
            </a:r>
          </a:p>
        </p:txBody>
      </p:sp>
      <p:cxnSp>
        <p:nvCxnSpPr>
          <p:cNvPr id="9" name="Straight Arrow Connector 8">
            <a:extLst>
              <a:ext uri="{FF2B5EF4-FFF2-40B4-BE49-F238E27FC236}">
                <a16:creationId xmlns:a16="http://schemas.microsoft.com/office/drawing/2014/main" id="{D09E6CEE-9896-AACC-3EE1-B59002FAA63D}"/>
              </a:ext>
            </a:extLst>
          </p:cNvPr>
          <p:cNvCxnSpPr/>
          <p:nvPr/>
        </p:nvCxnSpPr>
        <p:spPr>
          <a:xfrm>
            <a:off x="3128708" y="2558125"/>
            <a:ext cx="0" cy="533567"/>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8" name="Text Box 174">
            <a:extLst>
              <a:ext uri="{FF2B5EF4-FFF2-40B4-BE49-F238E27FC236}">
                <a16:creationId xmlns:a16="http://schemas.microsoft.com/office/drawing/2014/main" id="{727CCDBD-B318-1849-944B-2525A524874A}"/>
              </a:ext>
            </a:extLst>
          </p:cNvPr>
          <p:cNvSpPr txBox="1">
            <a:spLocks noChangeArrowheads="1"/>
          </p:cNvSpPr>
          <p:nvPr/>
        </p:nvSpPr>
        <p:spPr bwMode="auto">
          <a:xfrm>
            <a:off x="326090" y="1814991"/>
            <a:ext cx="1586058"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00" b="0" i="0" u="none" strike="noStrike" dirty="0">
                <a:solidFill>
                  <a:schemeClr val="accent5">
                    <a:lumMod val="75000"/>
                  </a:schemeClr>
                </a:solidFill>
                <a:latin typeface="Century Gothic" panose="020B0502020202020204" pitchFamily="34" charset="0"/>
                <a:ea typeface="MS PGothic" panose="020B0600070205080204" pitchFamily="34" charset="-128"/>
                <a:cs typeface="Century Gothic" charset="0"/>
              </a:rPr>
              <a:t>楕円</a:t>
            </a:r>
            <a:r>
              <a:rPr lang="en-US" altLang="ja-JP" sz="1100" b="0" i="0" u="none" strike="noStrike" dirty="0">
                <a:solidFill>
                  <a:schemeClr val="accent5">
                    <a:lumMod val="75000"/>
                  </a:schemeClr>
                </a:solidFill>
                <a:latin typeface="Century Gothic" panose="020B0502020202020204" pitchFamily="34" charset="0"/>
                <a:ea typeface="MS PGothic" panose="020B0600070205080204" pitchFamily="34" charset="-128"/>
                <a:cs typeface="Century Gothic" charset="0"/>
              </a:rPr>
              <a:t>: </a:t>
            </a:r>
          </a:p>
          <a:p>
            <a:pPr algn="l" rtl="0">
              <a:defRPr sz="1000"/>
            </a:pPr>
            <a:r>
              <a:rPr lang="ja-JP" altLang="en-US" sz="1100" b="0" i="0" u="none" strike="noStrike" dirty="0">
                <a:solidFill>
                  <a:schemeClr val="accent5">
                    <a:lumMod val="75000"/>
                  </a:schemeClr>
                </a:solidFill>
                <a:latin typeface="Century Gothic" panose="020B0502020202020204" pitchFamily="34" charset="0"/>
                <a:ea typeface="MS PGothic" panose="020B0600070205080204" pitchFamily="34" charset="-128"/>
                <a:cs typeface="Century Gothic" charset="0"/>
              </a:rPr>
              <a:t>開始</a:t>
            </a:r>
            <a:r>
              <a:rPr lang="en-US" altLang="ja-JP" sz="1100" b="0" i="0" u="none" strike="noStrike" dirty="0">
                <a:solidFill>
                  <a:schemeClr val="accent5">
                    <a:lumMod val="75000"/>
                  </a:schemeClr>
                </a:solidFill>
                <a:latin typeface="Century Gothic" panose="020B0502020202020204" pitchFamily="34" charset="0"/>
                <a:ea typeface="MS PGothic" panose="020B0600070205080204" pitchFamily="34" charset="-128"/>
                <a:cs typeface="Century Gothic" charset="0"/>
              </a:rPr>
              <a:t>/</a:t>
            </a:r>
            <a:r>
              <a:rPr lang="ja-JP" altLang="en-US" sz="1100" b="0" i="0" u="none" strike="noStrike" dirty="0">
                <a:solidFill>
                  <a:schemeClr val="accent5">
                    <a:lumMod val="75000"/>
                  </a:schemeClr>
                </a:solidFill>
                <a:latin typeface="Century Gothic" panose="020B0502020202020204" pitchFamily="34" charset="0"/>
                <a:ea typeface="MS PGothic" panose="020B0600070205080204" pitchFamily="34" charset="-128"/>
                <a:cs typeface="Century Gothic" charset="0"/>
              </a:rPr>
              <a:t>終了</a:t>
            </a:r>
          </a:p>
        </p:txBody>
      </p:sp>
      <p:sp>
        <p:nvSpPr>
          <p:cNvPr id="19" name="AutoShape 166">
            <a:extLst>
              <a:ext uri="{FF2B5EF4-FFF2-40B4-BE49-F238E27FC236}">
                <a16:creationId xmlns:a16="http://schemas.microsoft.com/office/drawing/2014/main" id="{325E16D4-D3D3-2E4C-8C19-7C9112A65DC8}"/>
              </a:ext>
            </a:extLst>
          </p:cNvPr>
          <p:cNvSpPr>
            <a:spLocks noChangeArrowheads="1"/>
          </p:cNvSpPr>
          <p:nvPr/>
        </p:nvSpPr>
        <p:spPr bwMode="auto">
          <a:xfrm>
            <a:off x="2199622" y="3220039"/>
            <a:ext cx="1890213" cy="909872"/>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300" b="0" i="0" u="none" strike="noStrike" dirty="0">
                <a:solidFill>
                  <a:srgbClr val="000000"/>
                </a:solidFill>
                <a:latin typeface="Century Gothic" panose="020B0502020202020204" pitchFamily="34" charset="0"/>
                <a:ea typeface="MS PGothic" panose="020B0600070205080204" pitchFamily="34" charset="-128"/>
                <a:cs typeface="Century Gothic" charset="0"/>
              </a:rPr>
              <a:t>顧客の注文の詳細を入力する。</a:t>
            </a:r>
          </a:p>
        </p:txBody>
      </p:sp>
      <p:sp>
        <p:nvSpPr>
          <p:cNvPr id="20" name="Text Box 174">
            <a:extLst>
              <a:ext uri="{FF2B5EF4-FFF2-40B4-BE49-F238E27FC236}">
                <a16:creationId xmlns:a16="http://schemas.microsoft.com/office/drawing/2014/main" id="{3EB4E3C1-5C75-CC43-AB39-8F1335C3B1A5}"/>
              </a:ext>
            </a:extLst>
          </p:cNvPr>
          <p:cNvSpPr txBox="1">
            <a:spLocks noChangeArrowheads="1"/>
          </p:cNvSpPr>
          <p:nvPr/>
        </p:nvSpPr>
        <p:spPr bwMode="auto">
          <a:xfrm>
            <a:off x="358132" y="3441812"/>
            <a:ext cx="1265642"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00" b="0" i="0" u="none" strike="noStrike" dirty="0">
                <a:solidFill>
                  <a:schemeClr val="accent5">
                    <a:lumMod val="75000"/>
                  </a:schemeClr>
                </a:solidFill>
                <a:latin typeface="Century Gothic" panose="020B0502020202020204" pitchFamily="34" charset="0"/>
                <a:ea typeface="MS PGothic" panose="020B0600070205080204" pitchFamily="34" charset="-128"/>
                <a:cs typeface="Century Gothic" charset="0"/>
              </a:rPr>
              <a:t>四角形</a:t>
            </a:r>
            <a:r>
              <a:rPr lang="en-US" altLang="ja-JP" sz="1100" b="0" i="0" u="none" strike="noStrike" dirty="0">
                <a:solidFill>
                  <a:schemeClr val="accent5">
                    <a:lumMod val="75000"/>
                  </a:schemeClr>
                </a:solidFill>
                <a:latin typeface="Century Gothic" panose="020B0502020202020204" pitchFamily="34" charset="0"/>
                <a:ea typeface="MS PGothic" panose="020B0600070205080204" pitchFamily="34" charset="-128"/>
                <a:cs typeface="Century Gothic" charset="0"/>
              </a:rPr>
              <a:t>: </a:t>
            </a:r>
          </a:p>
          <a:p>
            <a:pPr algn="l" rtl="0">
              <a:defRPr sz="1000"/>
            </a:pPr>
            <a:r>
              <a:rPr lang="ja-JP" altLang="en-US" sz="1100" b="0" i="0" u="none" strike="noStrike" dirty="0">
                <a:solidFill>
                  <a:schemeClr val="accent5">
                    <a:lumMod val="75000"/>
                  </a:schemeClr>
                </a:solidFill>
                <a:latin typeface="Century Gothic" panose="020B0502020202020204" pitchFamily="34" charset="0"/>
                <a:ea typeface="MS PGothic" panose="020B0600070205080204" pitchFamily="34" charset="-128"/>
                <a:cs typeface="Century Gothic" charset="0"/>
              </a:rPr>
              <a:t>プロセス ステップ</a:t>
            </a:r>
          </a:p>
        </p:txBody>
      </p:sp>
      <p:sp>
        <p:nvSpPr>
          <p:cNvPr id="21" name="AutoShape 169">
            <a:extLst>
              <a:ext uri="{FF2B5EF4-FFF2-40B4-BE49-F238E27FC236}">
                <a16:creationId xmlns:a16="http://schemas.microsoft.com/office/drawing/2014/main" id="{31C08950-B90B-AB4E-9780-EBCC5AEC8D78}"/>
              </a:ext>
            </a:extLst>
          </p:cNvPr>
          <p:cNvSpPr>
            <a:spLocks noChangeArrowheads="1"/>
          </p:cNvSpPr>
          <p:nvPr/>
        </p:nvSpPr>
        <p:spPr bwMode="auto">
          <a:xfrm>
            <a:off x="5500805" y="4886828"/>
            <a:ext cx="3051060" cy="901877"/>
          </a:xfrm>
          <a:prstGeom prst="flowChartInputOutput">
            <a:avLst/>
          </a:prstGeom>
          <a:solidFill>
            <a:schemeClr val="bg2"/>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300" b="0" i="0" u="none" strike="noStrike" dirty="0">
                <a:solidFill>
                  <a:srgbClr val="000000"/>
                </a:solidFill>
                <a:latin typeface="Century Gothic" panose="020B0502020202020204" pitchFamily="34" charset="0"/>
                <a:ea typeface="MS PGothic" panose="020B0600070205080204" pitchFamily="34" charset="-128"/>
                <a:cs typeface="Century Gothic" charset="0"/>
              </a:rPr>
              <a:t>既存の顧客プロファイルを取得する。</a:t>
            </a:r>
          </a:p>
        </p:txBody>
      </p:sp>
      <p:sp>
        <p:nvSpPr>
          <p:cNvPr id="22" name="AutoShape 168">
            <a:extLst>
              <a:ext uri="{FF2B5EF4-FFF2-40B4-BE49-F238E27FC236}">
                <a16:creationId xmlns:a16="http://schemas.microsoft.com/office/drawing/2014/main" id="{222853AC-8386-CD40-90AD-D2F172B5EF18}"/>
              </a:ext>
            </a:extLst>
          </p:cNvPr>
          <p:cNvSpPr>
            <a:spLocks noChangeArrowheads="1"/>
          </p:cNvSpPr>
          <p:nvPr/>
        </p:nvSpPr>
        <p:spPr bwMode="auto">
          <a:xfrm>
            <a:off x="1719899" y="4650270"/>
            <a:ext cx="2881806" cy="1374993"/>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300" b="0" i="0" u="none" strike="noStrike" dirty="0">
                <a:solidFill>
                  <a:srgbClr val="000000"/>
                </a:solidFill>
                <a:latin typeface="Century Gothic" panose="020B0502020202020204" pitchFamily="34" charset="0"/>
                <a:ea typeface="MS PGothic" panose="020B0600070205080204" pitchFamily="34" charset="-128"/>
                <a:cs typeface="Century Gothic" charset="0"/>
              </a:rPr>
              <a:t>顧客情報が揃っているか？</a:t>
            </a:r>
          </a:p>
        </p:txBody>
      </p:sp>
      <p:sp>
        <p:nvSpPr>
          <p:cNvPr id="23" name="Text Box 173">
            <a:extLst>
              <a:ext uri="{FF2B5EF4-FFF2-40B4-BE49-F238E27FC236}">
                <a16:creationId xmlns:a16="http://schemas.microsoft.com/office/drawing/2014/main" id="{84A4BDFB-8E80-8D46-A4C4-6E3D3CA3C0A1}"/>
              </a:ext>
            </a:extLst>
          </p:cNvPr>
          <p:cNvSpPr txBox="1">
            <a:spLocks noChangeArrowheads="1"/>
          </p:cNvSpPr>
          <p:nvPr/>
        </p:nvSpPr>
        <p:spPr bwMode="auto">
          <a:xfrm>
            <a:off x="1067131" y="5108601"/>
            <a:ext cx="758192"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100" b="1" i="0" u="none" strike="noStrike" dirty="0">
                <a:solidFill>
                  <a:schemeClr val="tx1">
                    <a:lumMod val="75000"/>
                    <a:lumOff val="25000"/>
                  </a:schemeClr>
                </a:solidFill>
                <a:latin typeface="Century Gothic" panose="020B0502020202020204" pitchFamily="34" charset="0"/>
                <a:ea typeface="MS PGothic" panose="020B0600070205080204" pitchFamily="34" charset="-128"/>
                <a:cs typeface="Century Gothic" charset="0"/>
              </a:rPr>
              <a:t>いいえ</a:t>
            </a:r>
          </a:p>
        </p:txBody>
      </p:sp>
      <p:sp>
        <p:nvSpPr>
          <p:cNvPr id="27" name="Text Box 174">
            <a:extLst>
              <a:ext uri="{FF2B5EF4-FFF2-40B4-BE49-F238E27FC236}">
                <a16:creationId xmlns:a16="http://schemas.microsoft.com/office/drawing/2014/main" id="{55CEFCCA-67AA-7541-8D79-9F84BECBFDB7}"/>
              </a:ext>
            </a:extLst>
          </p:cNvPr>
          <p:cNvSpPr txBox="1">
            <a:spLocks noChangeArrowheads="1"/>
          </p:cNvSpPr>
          <p:nvPr/>
        </p:nvSpPr>
        <p:spPr bwMode="auto">
          <a:xfrm>
            <a:off x="4546411" y="5108601"/>
            <a:ext cx="720613"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100" b="1" i="0" u="none" strike="noStrike" dirty="0">
                <a:solidFill>
                  <a:schemeClr val="tx1">
                    <a:lumMod val="75000"/>
                    <a:lumOff val="25000"/>
                  </a:schemeClr>
                </a:solidFill>
                <a:latin typeface="Century Gothic" panose="020B0502020202020204" pitchFamily="34" charset="0"/>
                <a:ea typeface="MS PGothic" panose="020B0600070205080204" pitchFamily="34" charset="-128"/>
                <a:cs typeface="Century Gothic" charset="0"/>
              </a:rPr>
              <a:t>はい</a:t>
            </a:r>
          </a:p>
        </p:txBody>
      </p:sp>
      <p:cxnSp>
        <p:nvCxnSpPr>
          <p:cNvPr id="28" name="Straight Arrow Connector 27">
            <a:extLst>
              <a:ext uri="{FF2B5EF4-FFF2-40B4-BE49-F238E27FC236}">
                <a16:creationId xmlns:a16="http://schemas.microsoft.com/office/drawing/2014/main" id="{7CF417C9-4B0E-1147-8CDA-FA1CDB44F81C}"/>
              </a:ext>
            </a:extLst>
          </p:cNvPr>
          <p:cNvCxnSpPr/>
          <p:nvPr/>
        </p:nvCxnSpPr>
        <p:spPr>
          <a:xfrm flipV="1">
            <a:off x="5202941" y="5334990"/>
            <a:ext cx="369057" cy="5553"/>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9" name="Straight Arrow Connector 67">
            <a:extLst>
              <a:ext uri="{FF2B5EF4-FFF2-40B4-BE49-F238E27FC236}">
                <a16:creationId xmlns:a16="http://schemas.microsoft.com/office/drawing/2014/main" id="{B555CD56-B157-5240-838C-E5F4233191DD}"/>
              </a:ext>
            </a:extLst>
          </p:cNvPr>
          <p:cNvCxnSpPr>
            <a:stCxn id="23" idx="0"/>
          </p:cNvCxnSpPr>
          <p:nvPr/>
        </p:nvCxnSpPr>
        <p:spPr>
          <a:xfrm rot="5400000" flipH="1" flipV="1">
            <a:off x="920414" y="4052785"/>
            <a:ext cx="1581631" cy="530003"/>
          </a:xfrm>
          <a:prstGeom prst="curvedConnector3">
            <a:avLst>
              <a:gd name="adj1" fmla="val 100603"/>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0" name="AutoShape 166">
            <a:extLst>
              <a:ext uri="{FF2B5EF4-FFF2-40B4-BE49-F238E27FC236}">
                <a16:creationId xmlns:a16="http://schemas.microsoft.com/office/drawing/2014/main" id="{4060487A-16FA-5B41-AF85-D08387B407DD}"/>
              </a:ext>
            </a:extLst>
          </p:cNvPr>
          <p:cNvSpPr>
            <a:spLocks noChangeArrowheads="1"/>
          </p:cNvSpPr>
          <p:nvPr/>
        </p:nvSpPr>
        <p:spPr bwMode="auto">
          <a:xfrm>
            <a:off x="6081228" y="3220039"/>
            <a:ext cx="1890213" cy="909872"/>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300" b="0" i="0" u="none" strike="noStrike" dirty="0">
                <a:solidFill>
                  <a:srgbClr val="000000"/>
                </a:solidFill>
                <a:latin typeface="Century Gothic" panose="020B0502020202020204" pitchFamily="34" charset="0"/>
                <a:ea typeface="MS PGothic" panose="020B0600070205080204" pitchFamily="34" charset="-128"/>
                <a:cs typeface="Century Gothic" charset="0"/>
              </a:rPr>
              <a:t>新しい注文で注文デー</a:t>
            </a:r>
            <a:br>
              <a:rPr lang="en-US" altLang="ja-JP" sz="1300" b="0" i="0" u="none" strike="noStrike" dirty="0">
                <a:solidFill>
                  <a:srgbClr val="000000"/>
                </a:solidFill>
                <a:latin typeface="Century Gothic" panose="020B0502020202020204" pitchFamily="34" charset="0"/>
                <a:ea typeface="MS PGothic" panose="020B0600070205080204" pitchFamily="34" charset="-128"/>
                <a:cs typeface="Century Gothic" charset="0"/>
              </a:rPr>
            </a:br>
            <a:r>
              <a:rPr lang="ja-JP" altLang="en-US" sz="1300" b="0" i="0" u="none" strike="noStrike" dirty="0">
                <a:solidFill>
                  <a:srgbClr val="000000"/>
                </a:solidFill>
                <a:latin typeface="Century Gothic" panose="020B0502020202020204" pitchFamily="34" charset="0"/>
                <a:ea typeface="MS PGothic" panose="020B0600070205080204" pitchFamily="34" charset="-128"/>
                <a:cs typeface="Century Gothic" charset="0"/>
              </a:rPr>
              <a:t>タベースを更新する。</a:t>
            </a:r>
          </a:p>
        </p:txBody>
      </p:sp>
      <p:cxnSp>
        <p:nvCxnSpPr>
          <p:cNvPr id="32" name="Straight Arrow Connector 31">
            <a:extLst>
              <a:ext uri="{FF2B5EF4-FFF2-40B4-BE49-F238E27FC236}">
                <a16:creationId xmlns:a16="http://schemas.microsoft.com/office/drawing/2014/main" id="{DC938A25-8C3C-4943-B60A-8FC92D610673}"/>
              </a:ext>
            </a:extLst>
          </p:cNvPr>
          <p:cNvCxnSpPr/>
          <p:nvPr/>
        </p:nvCxnSpPr>
        <p:spPr>
          <a:xfrm flipV="1">
            <a:off x="7026335" y="4285197"/>
            <a:ext cx="0" cy="491443"/>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9E43CD6-FCCC-674A-B971-74F2748AD34B}"/>
              </a:ext>
            </a:extLst>
          </p:cNvPr>
          <p:cNvCxnSpPr/>
          <p:nvPr/>
        </p:nvCxnSpPr>
        <p:spPr>
          <a:xfrm>
            <a:off x="3160749" y="4172867"/>
            <a:ext cx="0" cy="365072"/>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4" name="Text Box 174">
            <a:extLst>
              <a:ext uri="{FF2B5EF4-FFF2-40B4-BE49-F238E27FC236}">
                <a16:creationId xmlns:a16="http://schemas.microsoft.com/office/drawing/2014/main" id="{DB1912AE-E158-F745-90C5-EAC591CC5EB0}"/>
              </a:ext>
            </a:extLst>
          </p:cNvPr>
          <p:cNvSpPr txBox="1">
            <a:spLocks noChangeArrowheads="1"/>
          </p:cNvSpPr>
          <p:nvPr/>
        </p:nvSpPr>
        <p:spPr bwMode="auto">
          <a:xfrm>
            <a:off x="2681146" y="6153734"/>
            <a:ext cx="1057372"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00" b="0" i="0" u="none" strike="noStrike" dirty="0">
                <a:solidFill>
                  <a:schemeClr val="accent5">
                    <a:lumMod val="75000"/>
                  </a:schemeClr>
                </a:solidFill>
                <a:latin typeface="Century Gothic" panose="020B0502020202020204" pitchFamily="34" charset="0"/>
                <a:ea typeface="MS PGothic" panose="020B0600070205080204" pitchFamily="34" charset="-128"/>
                <a:cs typeface="Century Gothic" charset="0"/>
              </a:rPr>
              <a:t>ひし形</a:t>
            </a:r>
            <a:r>
              <a:rPr lang="en-US" altLang="ja-JP" sz="1100" b="0" i="0" u="none" strike="noStrike" dirty="0">
                <a:solidFill>
                  <a:schemeClr val="accent5">
                    <a:lumMod val="75000"/>
                  </a:schemeClr>
                </a:solidFill>
                <a:latin typeface="Century Gothic" panose="020B0502020202020204" pitchFamily="34" charset="0"/>
                <a:ea typeface="MS PGothic" panose="020B0600070205080204" pitchFamily="34" charset="-128"/>
                <a:cs typeface="Century Gothic" charset="0"/>
              </a:rPr>
              <a:t>: </a:t>
            </a:r>
          </a:p>
          <a:p>
            <a:pPr algn="l" rtl="0">
              <a:defRPr sz="1000"/>
            </a:pPr>
            <a:r>
              <a:rPr lang="ja-JP" altLang="en-US" sz="1100" b="0" i="0" u="none" strike="noStrike" dirty="0">
                <a:solidFill>
                  <a:schemeClr val="accent5">
                    <a:lumMod val="75000"/>
                  </a:schemeClr>
                </a:solidFill>
                <a:latin typeface="Century Gothic" panose="020B0502020202020204" pitchFamily="34" charset="0"/>
                <a:ea typeface="MS PGothic" panose="020B0600070205080204" pitchFamily="34" charset="-128"/>
                <a:cs typeface="Century Gothic" charset="0"/>
              </a:rPr>
              <a:t>意思決定</a:t>
            </a:r>
          </a:p>
        </p:txBody>
      </p:sp>
      <p:sp>
        <p:nvSpPr>
          <p:cNvPr id="35" name="Text Box 174">
            <a:extLst>
              <a:ext uri="{FF2B5EF4-FFF2-40B4-BE49-F238E27FC236}">
                <a16:creationId xmlns:a16="http://schemas.microsoft.com/office/drawing/2014/main" id="{56702766-1408-2C48-B6F0-1B692EB35FBA}"/>
              </a:ext>
            </a:extLst>
          </p:cNvPr>
          <p:cNvSpPr txBox="1">
            <a:spLocks noChangeArrowheads="1"/>
          </p:cNvSpPr>
          <p:nvPr/>
        </p:nvSpPr>
        <p:spPr bwMode="auto">
          <a:xfrm>
            <a:off x="6189699" y="6153734"/>
            <a:ext cx="1682183"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l" rtl="0">
              <a:defRPr sz="1000"/>
            </a:pPr>
            <a:r>
              <a:rPr lang="ja-JP" altLang="en-US" sz="1100" b="0" i="0" u="none" strike="noStrike" dirty="0">
                <a:solidFill>
                  <a:schemeClr val="accent5">
                    <a:lumMod val="75000"/>
                  </a:schemeClr>
                </a:solidFill>
                <a:latin typeface="Century Gothic" panose="020B0502020202020204" pitchFamily="34" charset="0"/>
                <a:ea typeface="MS PGothic" panose="020B0600070205080204" pitchFamily="34" charset="-128"/>
                <a:cs typeface="Century Gothic" charset="0"/>
              </a:rPr>
              <a:t>平行四辺形</a:t>
            </a:r>
            <a:r>
              <a:rPr lang="en-US" altLang="ja-JP" sz="1100" b="0" i="0" u="none" strike="noStrike" dirty="0">
                <a:solidFill>
                  <a:schemeClr val="accent5">
                    <a:lumMod val="75000"/>
                  </a:schemeClr>
                </a:solidFill>
                <a:latin typeface="Century Gothic" panose="020B0502020202020204" pitchFamily="34" charset="0"/>
                <a:ea typeface="MS PGothic" panose="020B0600070205080204" pitchFamily="34" charset="-128"/>
                <a:cs typeface="Century Gothic" charset="0"/>
              </a:rPr>
              <a:t>: </a:t>
            </a:r>
          </a:p>
          <a:p>
            <a:pPr algn="l" rtl="0">
              <a:defRPr sz="1000"/>
            </a:pPr>
            <a:r>
              <a:rPr lang="ja-JP" altLang="en-US" sz="1100" b="0" i="0" u="none" strike="noStrike" dirty="0">
                <a:solidFill>
                  <a:schemeClr val="accent5">
                    <a:lumMod val="75000"/>
                  </a:schemeClr>
                </a:solidFill>
                <a:latin typeface="Century Gothic" panose="020B0502020202020204" pitchFamily="34" charset="0"/>
                <a:ea typeface="MS PGothic" panose="020B0600070205080204" pitchFamily="34" charset="-128"/>
                <a:cs typeface="Century Gothic" charset="0"/>
              </a:rPr>
              <a:t>インプット</a:t>
            </a:r>
            <a:r>
              <a:rPr lang="en-US" altLang="ja-JP" sz="1100" b="0" i="0" u="none" strike="noStrike" dirty="0">
                <a:solidFill>
                  <a:schemeClr val="accent5">
                    <a:lumMod val="75000"/>
                  </a:schemeClr>
                </a:solidFill>
                <a:latin typeface="Century Gothic" panose="020B0502020202020204" pitchFamily="34" charset="0"/>
                <a:ea typeface="MS PGothic" panose="020B0600070205080204" pitchFamily="34" charset="-128"/>
                <a:cs typeface="Century Gothic" charset="0"/>
              </a:rPr>
              <a:t>/</a:t>
            </a:r>
            <a:r>
              <a:rPr lang="ja-JP" altLang="en-US" sz="1100" b="0" i="0" u="none" strike="noStrike" dirty="0">
                <a:solidFill>
                  <a:schemeClr val="accent5">
                    <a:lumMod val="75000"/>
                  </a:schemeClr>
                </a:solidFill>
                <a:latin typeface="Century Gothic" panose="020B0502020202020204" pitchFamily="34" charset="0"/>
                <a:ea typeface="MS PGothic" panose="020B0600070205080204" pitchFamily="34" charset="-128"/>
                <a:cs typeface="Century Gothic" charset="0"/>
              </a:rPr>
              <a:t>アウトプット</a:t>
            </a:r>
          </a:p>
        </p:txBody>
      </p:sp>
      <p:sp>
        <p:nvSpPr>
          <p:cNvPr id="36" name="AutoShape 168">
            <a:extLst>
              <a:ext uri="{FF2B5EF4-FFF2-40B4-BE49-F238E27FC236}">
                <a16:creationId xmlns:a16="http://schemas.microsoft.com/office/drawing/2014/main" id="{C5DA71B6-F08A-594A-9CF4-734742AC2EEC}"/>
              </a:ext>
            </a:extLst>
          </p:cNvPr>
          <p:cNvSpPr>
            <a:spLocks noChangeArrowheads="1"/>
          </p:cNvSpPr>
          <p:nvPr/>
        </p:nvSpPr>
        <p:spPr bwMode="auto">
          <a:xfrm>
            <a:off x="5585432" y="1210166"/>
            <a:ext cx="2881806" cy="1374993"/>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300" b="0" i="0" u="none" strike="noStrike" dirty="0">
                <a:solidFill>
                  <a:srgbClr val="000000"/>
                </a:solidFill>
                <a:latin typeface="Century Gothic" panose="020B0502020202020204" pitchFamily="34" charset="0"/>
                <a:ea typeface="MS PGothic" panose="020B0600070205080204" pitchFamily="34" charset="-128"/>
                <a:cs typeface="Century Gothic" charset="0"/>
              </a:rPr>
              <a:t>支払いの受領を</a:t>
            </a:r>
            <a:br>
              <a:rPr lang="en-US" altLang="ja-JP" sz="1300" b="0" i="0" u="none" strike="noStrike" dirty="0">
                <a:solidFill>
                  <a:srgbClr val="000000"/>
                </a:solidFill>
                <a:latin typeface="Century Gothic" panose="020B0502020202020204" pitchFamily="34" charset="0"/>
                <a:ea typeface="MS PGothic" panose="020B0600070205080204" pitchFamily="34" charset="-128"/>
                <a:cs typeface="Century Gothic" charset="0"/>
              </a:rPr>
            </a:br>
            <a:r>
              <a:rPr lang="ja-JP" altLang="en-US" sz="1300" b="0" i="0" u="none" strike="noStrike" dirty="0">
                <a:solidFill>
                  <a:srgbClr val="000000"/>
                </a:solidFill>
                <a:latin typeface="Century Gothic" panose="020B0502020202020204" pitchFamily="34" charset="0"/>
                <a:ea typeface="MS PGothic" panose="020B0600070205080204" pitchFamily="34" charset="-128"/>
                <a:cs typeface="Century Gothic" charset="0"/>
              </a:rPr>
              <a:t>確認する。</a:t>
            </a:r>
          </a:p>
        </p:txBody>
      </p:sp>
      <p:sp>
        <p:nvSpPr>
          <p:cNvPr id="37" name="Text Box 174">
            <a:extLst>
              <a:ext uri="{FF2B5EF4-FFF2-40B4-BE49-F238E27FC236}">
                <a16:creationId xmlns:a16="http://schemas.microsoft.com/office/drawing/2014/main" id="{DF9D333C-35D5-BB4D-9DBA-95530A4C8428}"/>
              </a:ext>
            </a:extLst>
          </p:cNvPr>
          <p:cNvSpPr txBox="1">
            <a:spLocks noChangeArrowheads="1"/>
          </p:cNvSpPr>
          <p:nvPr/>
        </p:nvSpPr>
        <p:spPr bwMode="auto">
          <a:xfrm>
            <a:off x="7842609" y="2207094"/>
            <a:ext cx="720613"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100" b="1" i="0" u="none" strike="noStrike" dirty="0">
                <a:solidFill>
                  <a:schemeClr val="tx1">
                    <a:lumMod val="75000"/>
                    <a:lumOff val="25000"/>
                  </a:schemeClr>
                </a:solidFill>
                <a:latin typeface="Century Gothic" panose="020B0502020202020204" pitchFamily="34" charset="0"/>
                <a:ea typeface="MS PGothic" panose="020B0600070205080204" pitchFamily="34" charset="-128"/>
                <a:cs typeface="Century Gothic" charset="0"/>
              </a:rPr>
              <a:t>はい</a:t>
            </a:r>
          </a:p>
        </p:txBody>
      </p:sp>
      <p:cxnSp>
        <p:nvCxnSpPr>
          <p:cNvPr id="38" name="Straight Arrow Connector 37">
            <a:extLst>
              <a:ext uri="{FF2B5EF4-FFF2-40B4-BE49-F238E27FC236}">
                <a16:creationId xmlns:a16="http://schemas.microsoft.com/office/drawing/2014/main" id="{412ED701-00E6-884F-96FB-F09B8053B9CB}"/>
              </a:ext>
            </a:extLst>
          </p:cNvPr>
          <p:cNvCxnSpPr/>
          <p:nvPr/>
        </p:nvCxnSpPr>
        <p:spPr>
          <a:xfrm>
            <a:off x="8435055" y="2576668"/>
            <a:ext cx="878697" cy="543106"/>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9" name="Text Box 174">
            <a:extLst>
              <a:ext uri="{FF2B5EF4-FFF2-40B4-BE49-F238E27FC236}">
                <a16:creationId xmlns:a16="http://schemas.microsoft.com/office/drawing/2014/main" id="{D0A79C0E-F416-C04E-A910-0D1C03782185}"/>
              </a:ext>
            </a:extLst>
          </p:cNvPr>
          <p:cNvSpPr txBox="1">
            <a:spLocks noChangeArrowheads="1"/>
          </p:cNvSpPr>
          <p:nvPr/>
        </p:nvSpPr>
        <p:spPr bwMode="auto">
          <a:xfrm>
            <a:off x="8492608" y="1687568"/>
            <a:ext cx="720613"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100" b="1" i="0" u="none" strike="noStrike" dirty="0">
                <a:solidFill>
                  <a:schemeClr val="tx1">
                    <a:lumMod val="75000"/>
                    <a:lumOff val="25000"/>
                  </a:schemeClr>
                </a:solidFill>
                <a:latin typeface="Century Gothic" panose="020B0502020202020204" pitchFamily="34" charset="0"/>
                <a:ea typeface="MS PGothic" panose="020B0600070205080204" pitchFamily="34" charset="-128"/>
                <a:cs typeface="Century Gothic" charset="0"/>
              </a:rPr>
              <a:t>いいえ</a:t>
            </a:r>
          </a:p>
        </p:txBody>
      </p:sp>
      <p:cxnSp>
        <p:nvCxnSpPr>
          <p:cNvPr id="40" name="Straight Arrow Connector 39">
            <a:extLst>
              <a:ext uri="{FF2B5EF4-FFF2-40B4-BE49-F238E27FC236}">
                <a16:creationId xmlns:a16="http://schemas.microsoft.com/office/drawing/2014/main" id="{D7DA4712-2EBC-754B-A853-9B67D0184DB3}"/>
              </a:ext>
            </a:extLst>
          </p:cNvPr>
          <p:cNvCxnSpPr/>
          <p:nvPr/>
        </p:nvCxnSpPr>
        <p:spPr>
          <a:xfrm>
            <a:off x="9117096" y="1916730"/>
            <a:ext cx="576748"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F6EAD5BB-F55B-4E40-AEA8-0A1F0E49A1CA}"/>
              </a:ext>
            </a:extLst>
          </p:cNvPr>
          <p:cNvCxnSpPr/>
          <p:nvPr/>
        </p:nvCxnSpPr>
        <p:spPr>
          <a:xfrm flipV="1">
            <a:off x="7026335" y="2726620"/>
            <a:ext cx="0" cy="379113"/>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2" name="AutoShape 167">
            <a:extLst>
              <a:ext uri="{FF2B5EF4-FFF2-40B4-BE49-F238E27FC236}">
                <a16:creationId xmlns:a16="http://schemas.microsoft.com/office/drawing/2014/main" id="{185FA8B9-6C8E-E542-A0AD-8389D944F594}"/>
              </a:ext>
            </a:extLst>
          </p:cNvPr>
          <p:cNvSpPr>
            <a:spLocks noChangeArrowheads="1"/>
          </p:cNvSpPr>
          <p:nvPr/>
        </p:nvSpPr>
        <p:spPr bwMode="auto">
          <a:xfrm>
            <a:off x="9816805" y="1715651"/>
            <a:ext cx="1268846" cy="407196"/>
          </a:xfrm>
          <a:prstGeom prst="roundRect">
            <a:avLst>
              <a:gd name="adj" fmla="val 50000"/>
            </a:avLst>
          </a:prstGeom>
          <a:solidFill>
            <a:srgbClr val="9CE8BD"/>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300" b="0" i="0" u="none" strike="noStrike" dirty="0">
                <a:solidFill>
                  <a:srgbClr val="000000"/>
                </a:solidFill>
                <a:latin typeface="Century Gothic" panose="020B0502020202020204" pitchFamily="34" charset="0"/>
                <a:ea typeface="MS PGothic" panose="020B0600070205080204" pitchFamily="34" charset="-128"/>
                <a:cs typeface="Century Gothic" charset="0"/>
              </a:rPr>
              <a:t>終了</a:t>
            </a:r>
          </a:p>
        </p:txBody>
      </p:sp>
      <p:sp>
        <p:nvSpPr>
          <p:cNvPr id="43" name="AutoShape 167">
            <a:extLst>
              <a:ext uri="{FF2B5EF4-FFF2-40B4-BE49-F238E27FC236}">
                <a16:creationId xmlns:a16="http://schemas.microsoft.com/office/drawing/2014/main" id="{FF600424-AEB3-8F4D-8470-B010DFE9E78A}"/>
              </a:ext>
            </a:extLst>
          </p:cNvPr>
          <p:cNvSpPr>
            <a:spLocks noChangeArrowheads="1"/>
          </p:cNvSpPr>
          <p:nvPr/>
        </p:nvSpPr>
        <p:spPr bwMode="auto">
          <a:xfrm>
            <a:off x="9185586" y="4886828"/>
            <a:ext cx="2531285" cy="901877"/>
          </a:xfrm>
          <a:prstGeom prst="roundRect">
            <a:avLst>
              <a:gd name="adj" fmla="val 50000"/>
            </a:avLst>
          </a:prstGeom>
          <a:solidFill>
            <a:srgbClr val="9CE8BD"/>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300" b="0" i="0" u="none" strike="noStrike" dirty="0">
                <a:solidFill>
                  <a:srgbClr val="000000"/>
                </a:solidFill>
                <a:latin typeface="Century Gothic" panose="020B0502020202020204" pitchFamily="34" charset="0"/>
                <a:ea typeface="MS PGothic" panose="020B0600070205080204" pitchFamily="34" charset="-128"/>
                <a:cs typeface="Century Gothic" charset="0"/>
              </a:rPr>
              <a:t>プロセスの</a:t>
            </a:r>
          </a:p>
          <a:p>
            <a:pPr algn="ctr" rtl="0">
              <a:defRPr sz="1000"/>
            </a:pPr>
            <a:r>
              <a:rPr lang="ja-JP" altLang="en-US" sz="1300" b="0" i="0" u="none" strike="noStrike" dirty="0">
                <a:solidFill>
                  <a:srgbClr val="000000"/>
                </a:solidFill>
                <a:latin typeface="Century Gothic" panose="020B0502020202020204" pitchFamily="34" charset="0"/>
                <a:ea typeface="MS PGothic" panose="020B0600070205080204" pitchFamily="34" charset="-128"/>
                <a:cs typeface="Century Gothic" charset="0"/>
              </a:rPr>
              <a:t>終</a:t>
            </a:r>
            <a:r>
              <a:rPr lang="ja-JP" altLang="en-US" sz="1300" b="0" i="0" u="none" strike="noStrike">
                <a:solidFill>
                  <a:srgbClr val="000000"/>
                </a:solidFill>
                <a:latin typeface="Century Gothic" panose="020B0502020202020204" pitchFamily="34" charset="0"/>
                <a:ea typeface="MS PGothic" panose="020B0600070205080204" pitchFamily="34" charset="-128"/>
                <a:cs typeface="Century Gothic" charset="0"/>
              </a:rPr>
              <a:t>了、</a:t>
            </a:r>
            <a:br>
              <a:rPr lang="ja-JP" altLang="en-US" sz="1300" b="0" i="0" u="none" strike="noStrike">
                <a:solidFill>
                  <a:srgbClr val="000000"/>
                </a:solidFill>
                <a:latin typeface="Century Gothic" panose="020B0502020202020204" pitchFamily="34" charset="0"/>
                <a:ea typeface="MS PGothic" panose="020B0600070205080204" pitchFamily="34" charset="-128"/>
                <a:cs typeface="Century Gothic" charset="0"/>
              </a:rPr>
            </a:br>
            <a:r>
              <a:rPr lang="ja-JP" altLang="en-US" sz="1300" b="0" i="0" u="none" strike="noStrike">
                <a:solidFill>
                  <a:srgbClr val="000000"/>
                </a:solidFill>
                <a:latin typeface="Century Gothic" panose="020B0502020202020204" pitchFamily="34" charset="0"/>
                <a:ea typeface="MS PGothic" panose="020B0600070205080204" pitchFamily="34" charset="-128"/>
                <a:cs typeface="Century Gothic" charset="0"/>
              </a:rPr>
              <a:t>注文</a:t>
            </a:r>
            <a:r>
              <a:rPr lang="ja-JP" altLang="en-US" sz="1300" b="0" i="0" u="none" strike="noStrike" dirty="0">
                <a:solidFill>
                  <a:srgbClr val="000000"/>
                </a:solidFill>
                <a:latin typeface="Century Gothic" panose="020B0502020202020204" pitchFamily="34" charset="0"/>
                <a:ea typeface="MS PGothic" panose="020B0600070205080204" pitchFamily="34" charset="-128"/>
                <a:cs typeface="Century Gothic" charset="0"/>
              </a:rPr>
              <a:t>完了。</a:t>
            </a:r>
          </a:p>
        </p:txBody>
      </p:sp>
      <p:cxnSp>
        <p:nvCxnSpPr>
          <p:cNvPr id="44" name="Straight Arrow Connector 43">
            <a:extLst>
              <a:ext uri="{FF2B5EF4-FFF2-40B4-BE49-F238E27FC236}">
                <a16:creationId xmlns:a16="http://schemas.microsoft.com/office/drawing/2014/main" id="{6C9ED2C6-D751-0A40-8F06-541327D21E5B}"/>
              </a:ext>
            </a:extLst>
          </p:cNvPr>
          <p:cNvCxnSpPr/>
          <p:nvPr/>
        </p:nvCxnSpPr>
        <p:spPr>
          <a:xfrm>
            <a:off x="10451229" y="4271156"/>
            <a:ext cx="0" cy="533567"/>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5" name="AutoShape 166">
            <a:extLst>
              <a:ext uri="{FF2B5EF4-FFF2-40B4-BE49-F238E27FC236}">
                <a16:creationId xmlns:a16="http://schemas.microsoft.com/office/drawing/2014/main" id="{48301DC2-953A-F04B-A927-6B1CAD4427C2}"/>
              </a:ext>
            </a:extLst>
          </p:cNvPr>
          <p:cNvSpPr>
            <a:spLocks noChangeArrowheads="1"/>
          </p:cNvSpPr>
          <p:nvPr/>
        </p:nvSpPr>
        <p:spPr bwMode="auto">
          <a:xfrm>
            <a:off x="9506122" y="3220039"/>
            <a:ext cx="1890213" cy="909872"/>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300" b="0" i="0" u="none" strike="noStrike" dirty="0">
                <a:solidFill>
                  <a:srgbClr val="000000"/>
                </a:solidFill>
                <a:latin typeface="Century Gothic" panose="020B0502020202020204" pitchFamily="34" charset="0"/>
                <a:ea typeface="MS PGothic" panose="020B0600070205080204" pitchFamily="34" charset="-128"/>
                <a:cs typeface="Century Gothic" charset="0"/>
              </a:rPr>
              <a:t>注文の出荷を </a:t>
            </a:r>
          </a:p>
          <a:p>
            <a:pPr algn="ctr" rtl="0">
              <a:defRPr sz="1000"/>
            </a:pPr>
            <a:r>
              <a:rPr lang="ja-JP" altLang="en-US" sz="1300" b="0" i="0" u="none" strike="noStrike" dirty="0">
                <a:solidFill>
                  <a:srgbClr val="000000"/>
                </a:solidFill>
                <a:latin typeface="Century Gothic" panose="020B0502020202020204" pitchFamily="34" charset="0"/>
                <a:ea typeface="MS PGothic" panose="020B0600070205080204" pitchFamily="34" charset="-128"/>
                <a:cs typeface="Century Gothic" charset="0"/>
              </a:rPr>
              <a:t>準備する。</a:t>
            </a:r>
          </a:p>
        </p:txBody>
      </p:sp>
    </p:spTree>
    <p:extLst>
      <p:ext uri="{BB962C8B-B14F-4D97-AF65-F5344CB8AC3E}">
        <p14:creationId xmlns:p14="http://schemas.microsoft.com/office/powerpoint/2010/main" val="80464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AutoShape 167">
            <a:extLst>
              <a:ext uri="{FF2B5EF4-FFF2-40B4-BE49-F238E27FC236}">
                <a16:creationId xmlns:a16="http://schemas.microsoft.com/office/drawing/2014/main" id="{9BF3544B-B6E6-92DD-8664-A3478865D953}"/>
              </a:ext>
            </a:extLst>
          </p:cNvPr>
          <p:cNvSpPr>
            <a:spLocks noChangeArrowheads="1"/>
          </p:cNvSpPr>
          <p:nvPr/>
        </p:nvSpPr>
        <p:spPr bwMode="auto">
          <a:xfrm>
            <a:off x="1597193" y="1595116"/>
            <a:ext cx="1890213" cy="901877"/>
          </a:xfrm>
          <a:prstGeom prst="roundRect">
            <a:avLst>
              <a:gd name="adj" fmla="val 50000"/>
            </a:avLst>
          </a:prstGeom>
          <a:solidFill>
            <a:srgbClr val="DBF2A9"/>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dirty="0">
              <a:solidFill>
                <a:srgbClr val="000000"/>
              </a:solidFill>
              <a:latin typeface="MS PGothic" panose="020B0600070205080204" pitchFamily="34" charset="-128"/>
              <a:ea typeface="MS PGothic" panose="020B0600070205080204" pitchFamily="34" charset="-128"/>
              <a:cs typeface="Century Gothic" charset="0"/>
            </a:endParaRPr>
          </a:p>
        </p:txBody>
      </p:sp>
      <p:cxnSp>
        <p:nvCxnSpPr>
          <p:cNvPr id="9" name="Straight Arrow Connector 8">
            <a:extLst>
              <a:ext uri="{FF2B5EF4-FFF2-40B4-BE49-F238E27FC236}">
                <a16:creationId xmlns:a16="http://schemas.microsoft.com/office/drawing/2014/main" id="{D09E6CEE-9896-AACC-3EE1-B59002FAA63D}"/>
              </a:ext>
            </a:extLst>
          </p:cNvPr>
          <p:cNvCxnSpPr/>
          <p:nvPr/>
        </p:nvCxnSpPr>
        <p:spPr>
          <a:xfrm>
            <a:off x="2542300" y="2578003"/>
            <a:ext cx="0" cy="533567"/>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19" name="AutoShape 166">
            <a:extLst>
              <a:ext uri="{FF2B5EF4-FFF2-40B4-BE49-F238E27FC236}">
                <a16:creationId xmlns:a16="http://schemas.microsoft.com/office/drawing/2014/main" id="{325E16D4-D3D3-2E4C-8C19-7C9112A65DC8}"/>
              </a:ext>
            </a:extLst>
          </p:cNvPr>
          <p:cNvSpPr>
            <a:spLocks noChangeArrowheads="1"/>
          </p:cNvSpPr>
          <p:nvPr/>
        </p:nvSpPr>
        <p:spPr bwMode="auto">
          <a:xfrm>
            <a:off x="1613214" y="3239917"/>
            <a:ext cx="1890213" cy="909872"/>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dirty="0">
              <a:solidFill>
                <a:srgbClr val="000000"/>
              </a:solidFill>
              <a:latin typeface="MS PGothic" panose="020B0600070205080204" pitchFamily="34" charset="-128"/>
              <a:ea typeface="MS PGothic" panose="020B0600070205080204" pitchFamily="34" charset="-128"/>
              <a:cs typeface="Century Gothic" charset="0"/>
            </a:endParaRPr>
          </a:p>
        </p:txBody>
      </p:sp>
      <p:sp>
        <p:nvSpPr>
          <p:cNvPr id="21" name="AutoShape 169">
            <a:extLst>
              <a:ext uri="{FF2B5EF4-FFF2-40B4-BE49-F238E27FC236}">
                <a16:creationId xmlns:a16="http://schemas.microsoft.com/office/drawing/2014/main" id="{31C08950-B90B-AB4E-9780-EBCC5AEC8D78}"/>
              </a:ext>
            </a:extLst>
          </p:cNvPr>
          <p:cNvSpPr>
            <a:spLocks noChangeArrowheads="1"/>
          </p:cNvSpPr>
          <p:nvPr/>
        </p:nvSpPr>
        <p:spPr bwMode="auto">
          <a:xfrm>
            <a:off x="4914397" y="4906706"/>
            <a:ext cx="3051060" cy="901877"/>
          </a:xfrm>
          <a:prstGeom prst="flowChartInputOutput">
            <a:avLst/>
          </a:prstGeom>
          <a:solidFill>
            <a:schemeClr val="bg2"/>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dirty="0">
              <a:solidFill>
                <a:srgbClr val="000000"/>
              </a:solidFill>
              <a:latin typeface="MS PGothic" panose="020B0600070205080204" pitchFamily="34" charset="-128"/>
              <a:ea typeface="MS PGothic" panose="020B0600070205080204" pitchFamily="34" charset="-128"/>
              <a:cs typeface="Century Gothic" charset="0"/>
            </a:endParaRPr>
          </a:p>
        </p:txBody>
      </p:sp>
      <p:sp>
        <p:nvSpPr>
          <p:cNvPr id="22" name="AutoShape 168">
            <a:extLst>
              <a:ext uri="{FF2B5EF4-FFF2-40B4-BE49-F238E27FC236}">
                <a16:creationId xmlns:a16="http://schemas.microsoft.com/office/drawing/2014/main" id="{222853AC-8386-CD40-90AD-D2F172B5EF18}"/>
              </a:ext>
            </a:extLst>
          </p:cNvPr>
          <p:cNvSpPr>
            <a:spLocks noChangeArrowheads="1"/>
          </p:cNvSpPr>
          <p:nvPr/>
        </p:nvSpPr>
        <p:spPr bwMode="auto">
          <a:xfrm>
            <a:off x="1133491" y="4670148"/>
            <a:ext cx="2881806" cy="1374993"/>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dirty="0">
              <a:solidFill>
                <a:srgbClr val="000000"/>
              </a:solidFill>
              <a:latin typeface="MS PGothic" panose="020B0600070205080204" pitchFamily="34" charset="-128"/>
              <a:ea typeface="MS PGothic" panose="020B0600070205080204" pitchFamily="34" charset="-128"/>
              <a:cs typeface="Century Gothic" charset="0"/>
            </a:endParaRPr>
          </a:p>
        </p:txBody>
      </p:sp>
      <p:sp>
        <p:nvSpPr>
          <p:cNvPr id="23" name="Text Box 173">
            <a:extLst>
              <a:ext uri="{FF2B5EF4-FFF2-40B4-BE49-F238E27FC236}">
                <a16:creationId xmlns:a16="http://schemas.microsoft.com/office/drawing/2014/main" id="{84A4BDFB-8E80-8D46-A4C4-6E3D3CA3C0A1}"/>
              </a:ext>
            </a:extLst>
          </p:cNvPr>
          <p:cNvSpPr txBox="1">
            <a:spLocks noChangeArrowheads="1"/>
          </p:cNvSpPr>
          <p:nvPr/>
        </p:nvSpPr>
        <p:spPr bwMode="auto">
          <a:xfrm>
            <a:off x="480723" y="5128479"/>
            <a:ext cx="758192"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100" b="1" i="0" u="none" strike="noStrike" dirty="0">
                <a:solidFill>
                  <a:schemeClr val="tx1">
                    <a:lumMod val="75000"/>
                    <a:lumOff val="25000"/>
                  </a:schemeClr>
                </a:solidFill>
                <a:latin typeface="MS PGothic" panose="020B0600070205080204" pitchFamily="34" charset="-128"/>
                <a:ea typeface="MS PGothic" panose="020B0600070205080204" pitchFamily="34" charset="-128"/>
                <a:cs typeface="Century Gothic" charset="0"/>
              </a:rPr>
              <a:t>いいえ</a:t>
            </a:r>
          </a:p>
        </p:txBody>
      </p:sp>
      <p:sp>
        <p:nvSpPr>
          <p:cNvPr id="27" name="Text Box 174">
            <a:extLst>
              <a:ext uri="{FF2B5EF4-FFF2-40B4-BE49-F238E27FC236}">
                <a16:creationId xmlns:a16="http://schemas.microsoft.com/office/drawing/2014/main" id="{55CEFCCA-67AA-7541-8D79-9F84BECBFDB7}"/>
              </a:ext>
            </a:extLst>
          </p:cNvPr>
          <p:cNvSpPr txBox="1">
            <a:spLocks noChangeArrowheads="1"/>
          </p:cNvSpPr>
          <p:nvPr/>
        </p:nvSpPr>
        <p:spPr bwMode="auto">
          <a:xfrm>
            <a:off x="3960003" y="5128479"/>
            <a:ext cx="720613"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100" b="1" i="0" u="none" strike="noStrike" dirty="0">
                <a:solidFill>
                  <a:schemeClr val="tx1">
                    <a:lumMod val="75000"/>
                    <a:lumOff val="25000"/>
                  </a:schemeClr>
                </a:solidFill>
                <a:latin typeface="MS PGothic" panose="020B0600070205080204" pitchFamily="34" charset="-128"/>
                <a:ea typeface="MS PGothic" panose="020B0600070205080204" pitchFamily="34" charset="-128"/>
                <a:cs typeface="Century Gothic" charset="0"/>
              </a:rPr>
              <a:t>はい</a:t>
            </a:r>
          </a:p>
        </p:txBody>
      </p:sp>
      <p:cxnSp>
        <p:nvCxnSpPr>
          <p:cNvPr id="28" name="Straight Arrow Connector 27">
            <a:extLst>
              <a:ext uri="{FF2B5EF4-FFF2-40B4-BE49-F238E27FC236}">
                <a16:creationId xmlns:a16="http://schemas.microsoft.com/office/drawing/2014/main" id="{7CF417C9-4B0E-1147-8CDA-FA1CDB44F81C}"/>
              </a:ext>
            </a:extLst>
          </p:cNvPr>
          <p:cNvCxnSpPr/>
          <p:nvPr/>
        </p:nvCxnSpPr>
        <p:spPr>
          <a:xfrm flipV="1">
            <a:off x="4616533" y="5354868"/>
            <a:ext cx="369057" cy="5553"/>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29" name="Straight Arrow Connector 67">
            <a:extLst>
              <a:ext uri="{FF2B5EF4-FFF2-40B4-BE49-F238E27FC236}">
                <a16:creationId xmlns:a16="http://schemas.microsoft.com/office/drawing/2014/main" id="{B555CD56-B157-5240-838C-E5F4233191DD}"/>
              </a:ext>
            </a:extLst>
          </p:cNvPr>
          <p:cNvCxnSpPr>
            <a:stCxn id="23" idx="0"/>
          </p:cNvCxnSpPr>
          <p:nvPr/>
        </p:nvCxnSpPr>
        <p:spPr>
          <a:xfrm rot="5400000" flipH="1" flipV="1">
            <a:off x="334006" y="4072663"/>
            <a:ext cx="1581631" cy="530003"/>
          </a:xfrm>
          <a:prstGeom prst="curvedConnector3">
            <a:avLst>
              <a:gd name="adj1" fmla="val 100603"/>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0" name="AutoShape 166">
            <a:extLst>
              <a:ext uri="{FF2B5EF4-FFF2-40B4-BE49-F238E27FC236}">
                <a16:creationId xmlns:a16="http://schemas.microsoft.com/office/drawing/2014/main" id="{4060487A-16FA-5B41-AF85-D08387B407DD}"/>
              </a:ext>
            </a:extLst>
          </p:cNvPr>
          <p:cNvSpPr>
            <a:spLocks noChangeArrowheads="1"/>
          </p:cNvSpPr>
          <p:nvPr/>
        </p:nvSpPr>
        <p:spPr bwMode="auto">
          <a:xfrm>
            <a:off x="5494820" y="3239917"/>
            <a:ext cx="1890213" cy="909872"/>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dirty="0">
              <a:solidFill>
                <a:srgbClr val="000000"/>
              </a:solidFill>
              <a:latin typeface="MS PGothic" panose="020B0600070205080204" pitchFamily="34" charset="-128"/>
              <a:ea typeface="MS PGothic" panose="020B0600070205080204" pitchFamily="34" charset="-128"/>
              <a:cs typeface="Century Gothic" charset="0"/>
            </a:endParaRPr>
          </a:p>
        </p:txBody>
      </p:sp>
      <p:cxnSp>
        <p:nvCxnSpPr>
          <p:cNvPr id="32" name="Straight Arrow Connector 31">
            <a:extLst>
              <a:ext uri="{FF2B5EF4-FFF2-40B4-BE49-F238E27FC236}">
                <a16:creationId xmlns:a16="http://schemas.microsoft.com/office/drawing/2014/main" id="{DC938A25-8C3C-4943-B60A-8FC92D610673}"/>
              </a:ext>
            </a:extLst>
          </p:cNvPr>
          <p:cNvCxnSpPr/>
          <p:nvPr/>
        </p:nvCxnSpPr>
        <p:spPr>
          <a:xfrm flipV="1">
            <a:off x="6439927" y="4305075"/>
            <a:ext cx="0" cy="491443"/>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29E43CD6-FCCC-674A-B971-74F2748AD34B}"/>
              </a:ext>
            </a:extLst>
          </p:cNvPr>
          <p:cNvCxnSpPr/>
          <p:nvPr/>
        </p:nvCxnSpPr>
        <p:spPr>
          <a:xfrm>
            <a:off x="2574341" y="4192746"/>
            <a:ext cx="0" cy="365072"/>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6" name="AutoShape 168">
            <a:extLst>
              <a:ext uri="{FF2B5EF4-FFF2-40B4-BE49-F238E27FC236}">
                <a16:creationId xmlns:a16="http://schemas.microsoft.com/office/drawing/2014/main" id="{C5DA71B6-F08A-594A-9CF4-734742AC2EEC}"/>
              </a:ext>
            </a:extLst>
          </p:cNvPr>
          <p:cNvSpPr>
            <a:spLocks noChangeArrowheads="1"/>
          </p:cNvSpPr>
          <p:nvPr/>
        </p:nvSpPr>
        <p:spPr bwMode="auto">
          <a:xfrm>
            <a:off x="4999024" y="1230044"/>
            <a:ext cx="2881806" cy="1374993"/>
          </a:xfrm>
          <a:prstGeom prst="flowChartDecision">
            <a:avLst/>
          </a:prstGeom>
          <a:solidFill>
            <a:srgbClr val="BFEEEA"/>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0" tIns="0" rIns="0" bIns="0"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dirty="0">
              <a:solidFill>
                <a:srgbClr val="000000"/>
              </a:solidFill>
              <a:latin typeface="MS PGothic" panose="020B0600070205080204" pitchFamily="34" charset="-128"/>
              <a:ea typeface="MS PGothic" panose="020B0600070205080204" pitchFamily="34" charset="-128"/>
              <a:cs typeface="Century Gothic" charset="0"/>
            </a:endParaRPr>
          </a:p>
        </p:txBody>
      </p:sp>
      <p:sp>
        <p:nvSpPr>
          <p:cNvPr id="37" name="Text Box 174">
            <a:extLst>
              <a:ext uri="{FF2B5EF4-FFF2-40B4-BE49-F238E27FC236}">
                <a16:creationId xmlns:a16="http://schemas.microsoft.com/office/drawing/2014/main" id="{DF9D333C-35D5-BB4D-9DBA-95530A4C8428}"/>
              </a:ext>
            </a:extLst>
          </p:cNvPr>
          <p:cNvSpPr txBox="1">
            <a:spLocks noChangeArrowheads="1"/>
          </p:cNvSpPr>
          <p:nvPr/>
        </p:nvSpPr>
        <p:spPr bwMode="auto">
          <a:xfrm>
            <a:off x="7256201" y="2226972"/>
            <a:ext cx="720613"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100" b="1" i="0" u="none" strike="noStrike" dirty="0">
                <a:solidFill>
                  <a:schemeClr val="tx1">
                    <a:lumMod val="75000"/>
                    <a:lumOff val="25000"/>
                  </a:schemeClr>
                </a:solidFill>
                <a:latin typeface="MS PGothic" panose="020B0600070205080204" pitchFamily="34" charset="-128"/>
                <a:ea typeface="MS PGothic" panose="020B0600070205080204" pitchFamily="34" charset="-128"/>
                <a:cs typeface="Century Gothic" charset="0"/>
              </a:rPr>
              <a:t>はい</a:t>
            </a:r>
          </a:p>
        </p:txBody>
      </p:sp>
      <p:cxnSp>
        <p:nvCxnSpPr>
          <p:cNvPr id="38" name="Straight Arrow Connector 37">
            <a:extLst>
              <a:ext uri="{FF2B5EF4-FFF2-40B4-BE49-F238E27FC236}">
                <a16:creationId xmlns:a16="http://schemas.microsoft.com/office/drawing/2014/main" id="{412ED701-00E6-884F-96FB-F09B8053B9CB}"/>
              </a:ext>
            </a:extLst>
          </p:cNvPr>
          <p:cNvCxnSpPr/>
          <p:nvPr/>
        </p:nvCxnSpPr>
        <p:spPr>
          <a:xfrm>
            <a:off x="7848647" y="2596546"/>
            <a:ext cx="878697" cy="543106"/>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39" name="Text Box 174">
            <a:extLst>
              <a:ext uri="{FF2B5EF4-FFF2-40B4-BE49-F238E27FC236}">
                <a16:creationId xmlns:a16="http://schemas.microsoft.com/office/drawing/2014/main" id="{D0A79C0E-F416-C04E-A910-0D1C03782185}"/>
              </a:ext>
            </a:extLst>
          </p:cNvPr>
          <p:cNvSpPr txBox="1">
            <a:spLocks noChangeArrowheads="1"/>
          </p:cNvSpPr>
          <p:nvPr/>
        </p:nvSpPr>
        <p:spPr bwMode="auto">
          <a:xfrm>
            <a:off x="7906200" y="1707446"/>
            <a:ext cx="720613" cy="458330"/>
          </a:xfrm>
          <a:prstGeom prst="rect">
            <a:avLst/>
          </a:prstGeom>
          <a:noFill/>
          <a:ln>
            <a:noFill/>
          </a:ln>
          <a:extLst>
            <a:ext uri="{909E8E84-426E-40DD-AFC4-6F175D3DCCD1}">
              <a14:hiddenFill xmlns:a14="http://schemas.microsoft.com/office/drawing/2010/main">
                <a:solidFill>
                  <a:srgbClr xmlns:mc="http://schemas.openxmlformats.org/markup-compatibility/2006" val="FFFFFF" mc:Ignorable="a14" a14:legacySpreadsheetColorIndex="65"/>
                </a:solidFill>
              </a14:hiddenFill>
            </a:ext>
            <a:ext uri="{91240B29-F687-4F45-9708-019B960494DF}">
              <a14:hiddenLine xmlns:a14="http://schemas.microsoft.com/office/drawing/2010/main" w="9525">
                <a:solidFill>
                  <a:srgbClr xmlns:mc="http://schemas.openxmlformats.org/markup-compatibility/2006" val="000000" mc:Ignorable="a14" a14:legacySpreadsheetColorIndex="64"/>
                </a:solidFill>
                <a:miter lim="800000"/>
                <a:headEnd/>
                <a:tailEnd/>
              </a14:hiddenLine>
            </a:ext>
          </a:ex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100" b="1" i="0" u="none" strike="noStrike" dirty="0">
                <a:solidFill>
                  <a:schemeClr val="tx1">
                    <a:lumMod val="75000"/>
                    <a:lumOff val="25000"/>
                  </a:schemeClr>
                </a:solidFill>
                <a:latin typeface="MS PGothic" panose="020B0600070205080204" pitchFamily="34" charset="-128"/>
                <a:ea typeface="MS PGothic" panose="020B0600070205080204" pitchFamily="34" charset="-128"/>
                <a:cs typeface="Century Gothic" charset="0"/>
              </a:rPr>
              <a:t>いいえ</a:t>
            </a:r>
          </a:p>
        </p:txBody>
      </p:sp>
      <p:cxnSp>
        <p:nvCxnSpPr>
          <p:cNvPr id="40" name="Straight Arrow Connector 39">
            <a:extLst>
              <a:ext uri="{FF2B5EF4-FFF2-40B4-BE49-F238E27FC236}">
                <a16:creationId xmlns:a16="http://schemas.microsoft.com/office/drawing/2014/main" id="{D7DA4712-2EBC-754B-A853-9B67D0184DB3}"/>
              </a:ext>
            </a:extLst>
          </p:cNvPr>
          <p:cNvCxnSpPr/>
          <p:nvPr/>
        </p:nvCxnSpPr>
        <p:spPr>
          <a:xfrm>
            <a:off x="8530688" y="1936608"/>
            <a:ext cx="576748" cy="0"/>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F6EAD5BB-F55B-4E40-AEA8-0A1F0E49A1CA}"/>
              </a:ext>
            </a:extLst>
          </p:cNvPr>
          <p:cNvCxnSpPr/>
          <p:nvPr/>
        </p:nvCxnSpPr>
        <p:spPr>
          <a:xfrm flipV="1">
            <a:off x="6439927" y="2746498"/>
            <a:ext cx="0" cy="379113"/>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2" name="AutoShape 167">
            <a:extLst>
              <a:ext uri="{FF2B5EF4-FFF2-40B4-BE49-F238E27FC236}">
                <a16:creationId xmlns:a16="http://schemas.microsoft.com/office/drawing/2014/main" id="{185FA8B9-6C8E-E542-A0AD-8389D944F594}"/>
              </a:ext>
            </a:extLst>
          </p:cNvPr>
          <p:cNvSpPr>
            <a:spLocks noChangeArrowheads="1"/>
          </p:cNvSpPr>
          <p:nvPr/>
        </p:nvSpPr>
        <p:spPr bwMode="auto">
          <a:xfrm>
            <a:off x="9230397" y="1735529"/>
            <a:ext cx="1268846" cy="407196"/>
          </a:xfrm>
          <a:prstGeom prst="roundRect">
            <a:avLst>
              <a:gd name="adj" fmla="val 50000"/>
            </a:avLst>
          </a:prstGeom>
          <a:solidFill>
            <a:srgbClr val="9CE8BD"/>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300" b="0" i="0" u="none" strike="noStrike" dirty="0">
                <a:solidFill>
                  <a:srgbClr val="000000"/>
                </a:solidFill>
                <a:latin typeface="MS PGothic" panose="020B0600070205080204" pitchFamily="34" charset="-128"/>
                <a:ea typeface="MS PGothic" panose="020B0600070205080204" pitchFamily="34" charset="-128"/>
                <a:cs typeface="Century Gothic" charset="0"/>
              </a:rPr>
              <a:t>終了</a:t>
            </a:r>
          </a:p>
        </p:txBody>
      </p:sp>
      <p:sp>
        <p:nvSpPr>
          <p:cNvPr id="43" name="AutoShape 167">
            <a:extLst>
              <a:ext uri="{FF2B5EF4-FFF2-40B4-BE49-F238E27FC236}">
                <a16:creationId xmlns:a16="http://schemas.microsoft.com/office/drawing/2014/main" id="{FF600424-AEB3-8F4D-8470-B010DFE9E78A}"/>
              </a:ext>
            </a:extLst>
          </p:cNvPr>
          <p:cNvSpPr>
            <a:spLocks noChangeArrowheads="1"/>
          </p:cNvSpPr>
          <p:nvPr/>
        </p:nvSpPr>
        <p:spPr bwMode="auto">
          <a:xfrm>
            <a:off x="8599178" y="4906706"/>
            <a:ext cx="2531285" cy="901877"/>
          </a:xfrm>
          <a:prstGeom prst="roundRect">
            <a:avLst>
              <a:gd name="adj" fmla="val 50000"/>
            </a:avLst>
          </a:prstGeom>
          <a:solidFill>
            <a:srgbClr val="9CE8BD"/>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r>
              <a:rPr lang="ja-JP" altLang="en-US" sz="1300" b="0" i="0" u="none" strike="noStrike" dirty="0">
                <a:solidFill>
                  <a:srgbClr val="000000"/>
                </a:solidFill>
                <a:latin typeface="MS PGothic" panose="020B0600070205080204" pitchFamily="34" charset="-128"/>
                <a:ea typeface="MS PGothic" panose="020B0600070205080204" pitchFamily="34" charset="-128"/>
                <a:cs typeface="Century Gothic" charset="0"/>
              </a:rPr>
              <a:t>終了</a:t>
            </a:r>
          </a:p>
        </p:txBody>
      </p:sp>
      <p:cxnSp>
        <p:nvCxnSpPr>
          <p:cNvPr id="44" name="Straight Arrow Connector 43">
            <a:extLst>
              <a:ext uri="{FF2B5EF4-FFF2-40B4-BE49-F238E27FC236}">
                <a16:creationId xmlns:a16="http://schemas.microsoft.com/office/drawing/2014/main" id="{6C9ED2C6-D751-0A40-8F06-541327D21E5B}"/>
              </a:ext>
            </a:extLst>
          </p:cNvPr>
          <p:cNvCxnSpPr/>
          <p:nvPr/>
        </p:nvCxnSpPr>
        <p:spPr>
          <a:xfrm>
            <a:off x="9864821" y="4291034"/>
            <a:ext cx="0" cy="533567"/>
          </a:xfrm>
          <a:prstGeom prst="straightConnector1">
            <a:avLst/>
          </a:prstGeom>
          <a:ln w="12700">
            <a:solidFill>
              <a:schemeClr val="bg1">
                <a:lumMod val="50000"/>
              </a:schemeClr>
            </a:solidFill>
            <a:tailEnd type="triangle" w="lg" len="med"/>
          </a:ln>
        </p:spPr>
        <p:style>
          <a:lnRef idx="1">
            <a:schemeClr val="accent1"/>
          </a:lnRef>
          <a:fillRef idx="0">
            <a:schemeClr val="accent1"/>
          </a:fillRef>
          <a:effectRef idx="0">
            <a:schemeClr val="accent1"/>
          </a:effectRef>
          <a:fontRef idx="minor">
            <a:schemeClr val="tx1"/>
          </a:fontRef>
        </p:style>
      </p:cxnSp>
      <p:sp>
        <p:nvSpPr>
          <p:cNvPr id="45" name="AutoShape 166">
            <a:extLst>
              <a:ext uri="{FF2B5EF4-FFF2-40B4-BE49-F238E27FC236}">
                <a16:creationId xmlns:a16="http://schemas.microsoft.com/office/drawing/2014/main" id="{48301DC2-953A-F04B-A927-6B1CAD4427C2}"/>
              </a:ext>
            </a:extLst>
          </p:cNvPr>
          <p:cNvSpPr>
            <a:spLocks noChangeArrowheads="1"/>
          </p:cNvSpPr>
          <p:nvPr/>
        </p:nvSpPr>
        <p:spPr bwMode="auto">
          <a:xfrm>
            <a:off x="8919714" y="3239917"/>
            <a:ext cx="1890213" cy="909872"/>
          </a:xfrm>
          <a:prstGeom prst="flowChartProcess">
            <a:avLst/>
          </a:prstGeom>
          <a:solidFill>
            <a:srgbClr xmlns:mc="http://schemas.openxmlformats.org/markup-compatibility/2006" xmlns:a14="http://schemas.microsoft.com/office/drawing/2010/main" val="FFFFFF" mc:Ignorable="a14" a14:legacySpreadsheetColorIndex="65"/>
          </a:solidFill>
          <a:ln w="12700">
            <a:solidFill>
              <a:schemeClr val="bg1">
                <a:lumMod val="65000"/>
              </a:schemeClr>
            </a:solidFill>
            <a:miter lim="800000"/>
            <a:headEnd/>
            <a:tailEnd/>
          </a:ln>
          <a:effectLst>
            <a:outerShdw blurRad="50800" dist="38100" dir="5400000" algn="t" rotWithShape="0">
              <a:prstClr val="black">
                <a:alpha val="40000"/>
              </a:prstClr>
            </a:outerShdw>
          </a:effectLst>
        </p:spPr>
        <p:txBody>
          <a:bodyPr wrap="square" lIns="18288" tIns="18288" rIns="18288" bIns="18288" anchor="ctr" upright="1"/>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rtl="0">
              <a:defRPr sz="1000"/>
            </a:pPr>
            <a:endParaRPr lang="en-US" sz="1300" b="0" i="0" u="none" strike="noStrike" dirty="0">
              <a:solidFill>
                <a:srgbClr val="000000"/>
              </a:solidFill>
              <a:latin typeface="MS PGothic" panose="020B0600070205080204" pitchFamily="34" charset="-128"/>
              <a:ea typeface="MS PGothic" panose="020B0600070205080204" pitchFamily="34" charset="-128"/>
              <a:cs typeface="Century Gothic" charset="0"/>
            </a:endParaRPr>
          </a:p>
        </p:txBody>
      </p:sp>
      <p:graphicFrame>
        <p:nvGraphicFramePr>
          <p:cNvPr id="3" name="Table 2">
            <a:extLst>
              <a:ext uri="{FF2B5EF4-FFF2-40B4-BE49-F238E27FC236}">
                <a16:creationId xmlns:a16="http://schemas.microsoft.com/office/drawing/2014/main" id="{D3A076AA-6008-8C94-29CF-7399CD384674}"/>
              </a:ext>
            </a:extLst>
          </p:cNvPr>
          <p:cNvGraphicFramePr>
            <a:graphicFrameLocks noGrp="1"/>
          </p:cNvGraphicFramePr>
          <p:nvPr>
            <p:extLst>
              <p:ext uri="{D42A27DB-BD31-4B8C-83A1-F6EECF244321}">
                <p14:modId xmlns:p14="http://schemas.microsoft.com/office/powerpoint/2010/main" val="3102554259"/>
              </p:ext>
            </p:extLst>
          </p:nvPr>
        </p:nvGraphicFramePr>
        <p:xfrm>
          <a:off x="256540" y="176704"/>
          <a:ext cx="11643359" cy="698500"/>
        </p:xfrm>
        <a:graphic>
          <a:graphicData uri="http://schemas.openxmlformats.org/drawingml/2006/table">
            <a:tbl>
              <a:tblPr>
                <a:tableStyleId>{5C22544A-7EE6-4342-B048-85BDC9FD1C3A}</a:tableStyleId>
              </a:tblPr>
              <a:tblGrid>
                <a:gridCol w="7863730">
                  <a:extLst>
                    <a:ext uri="{9D8B030D-6E8A-4147-A177-3AD203B41FA5}">
                      <a16:colId xmlns:a16="http://schemas.microsoft.com/office/drawing/2014/main" val="684787995"/>
                    </a:ext>
                  </a:extLst>
                </a:gridCol>
                <a:gridCol w="2474843">
                  <a:extLst>
                    <a:ext uri="{9D8B030D-6E8A-4147-A177-3AD203B41FA5}">
                      <a16:colId xmlns:a16="http://schemas.microsoft.com/office/drawing/2014/main" val="1194938607"/>
                    </a:ext>
                  </a:extLst>
                </a:gridCol>
                <a:gridCol w="1304786">
                  <a:extLst>
                    <a:ext uri="{9D8B030D-6E8A-4147-A177-3AD203B41FA5}">
                      <a16:colId xmlns:a16="http://schemas.microsoft.com/office/drawing/2014/main" val="2473674201"/>
                    </a:ext>
                  </a:extLst>
                </a:gridCol>
              </a:tblGrid>
              <a:tr h="254000">
                <a:tc>
                  <a:txBody>
                    <a:bodyPr/>
                    <a:lstStyle/>
                    <a:p>
                      <a:pPr algn="l" rtl="0" fontAlgn="ctr"/>
                      <a:r>
                        <a:rPr lang="ja-JP" altLang="en-US" sz="900" u="none" strike="noStrike" baseline="0" dirty="0">
                          <a:solidFill>
                            <a:schemeClr val="tx1">
                              <a:lumMod val="65000"/>
                              <a:lumOff val="35000"/>
                            </a:schemeClr>
                          </a:solidFill>
                          <a:effectLst/>
                          <a:latin typeface="Century Gothic" panose="020B0502020202020204" pitchFamily="34" charset="0"/>
                          <a:ea typeface="MS PGothic" panose="020B0600070205080204" pitchFamily="34" charset="-128"/>
                        </a:rPr>
                        <a:t>   プロセス</a:t>
                      </a: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ja-JP" altLang="en-US" sz="900" u="none" strike="noStrike" baseline="0" dirty="0">
                          <a:solidFill>
                            <a:schemeClr val="tx1">
                              <a:lumMod val="65000"/>
                              <a:lumOff val="35000"/>
                            </a:schemeClr>
                          </a:solidFill>
                          <a:effectLst/>
                          <a:latin typeface="Century Gothic" panose="020B0502020202020204" pitchFamily="34" charset="0"/>
                          <a:ea typeface="MS PGothic" panose="020B0600070205080204" pitchFamily="34" charset="-128"/>
                        </a:rPr>
                        <a:t>作成者</a:t>
                      </a: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rtl="0" fontAlgn="ctr"/>
                      <a:r>
                        <a:rPr lang="ja-JP" altLang="en-US" sz="900" u="none" strike="noStrike" baseline="0" dirty="0">
                          <a:solidFill>
                            <a:schemeClr val="tx1">
                              <a:lumMod val="65000"/>
                              <a:lumOff val="35000"/>
                            </a:schemeClr>
                          </a:solidFill>
                          <a:effectLst/>
                          <a:latin typeface="Century Gothic" panose="020B0502020202020204" pitchFamily="34" charset="0"/>
                          <a:ea typeface="MS PGothic" panose="020B0600070205080204" pitchFamily="34" charset="-128"/>
                        </a:rPr>
                        <a:t>日付</a:t>
                      </a:r>
                    </a:p>
                  </a:txBody>
                  <a:tcPr marL="9525" marR="9525" marT="952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25995443"/>
                  </a:ext>
                </a:extLst>
              </a:tr>
              <a:tr h="444500">
                <a:tc>
                  <a:txBody>
                    <a:bodyPr/>
                    <a:lstStyle/>
                    <a:p>
                      <a:pPr algn="l" fontAlgn="ctr"/>
                      <a:endParaRPr lang="ja-JP" altLang="en-US" sz="1800" b="0" i="0" u="none" strike="noStrike" baseline="0" dirty="0">
                        <a:solidFill>
                          <a:srgbClr val="000000"/>
                        </a:solidFill>
                        <a:effectLst/>
                        <a:latin typeface="Century Gothic" panose="020B0502020202020204" pitchFamily="34" charset="0"/>
                        <a:ea typeface="MS PGothic" panose="020B0600070205080204" pitchFamily="34" charset="-128"/>
                      </a:endParaRPr>
                    </a:p>
                  </a:txBody>
                  <a:tcPr marL="857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fontAlgn="ctr"/>
                      <a:endParaRPr lang="ja-JP" altLang="en-US" sz="1300" b="0" i="0" u="none" strike="noStrike" baseline="0" dirty="0">
                        <a:solidFill>
                          <a:schemeClr val="tx1"/>
                        </a:solidFill>
                        <a:effectLst/>
                        <a:latin typeface="Century Gothic" panose="020B0502020202020204" pitchFamily="34" charset="0"/>
                        <a:ea typeface="MS PGothic" panose="020B0600070205080204" pitchFamily="34"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algn="ctr" fontAlgn="ctr"/>
                      <a:endParaRPr lang="ja-JP" altLang="en-US" sz="1300" b="0" i="0" u="none" strike="noStrike" baseline="0" dirty="0">
                        <a:solidFill>
                          <a:schemeClr val="tx1"/>
                        </a:solidFill>
                        <a:effectLst/>
                        <a:latin typeface="Century Gothic" panose="020B0502020202020204" pitchFamily="34" charset="0"/>
                        <a:ea typeface="MS PGothic" panose="020B0600070205080204" pitchFamily="34" charset="-128"/>
                      </a:endParaRPr>
                    </a:p>
                  </a:txBody>
                  <a:tcPr marL="9525" marR="9525" marT="952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rgbClr val="E6E6E6"/>
                    </a:solidFill>
                  </a:tcPr>
                </a:tc>
                <a:extLst>
                  <a:ext uri="{0D108BD9-81ED-4DB2-BD59-A6C34878D82A}">
                    <a16:rowId xmlns:a16="http://schemas.microsoft.com/office/drawing/2014/main" val="3933300914"/>
                  </a:ext>
                </a:extLst>
              </a:tr>
            </a:tbl>
          </a:graphicData>
        </a:graphic>
      </p:graphicFrame>
    </p:spTree>
    <p:extLst>
      <p:ext uri="{BB962C8B-B14F-4D97-AF65-F5344CB8AC3E}">
        <p14:creationId xmlns:p14="http://schemas.microsoft.com/office/powerpoint/2010/main" val="5005449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719117274"/>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ja-JP" altLang="en-US" sz="1600" b="1" baseline="0" dirty="0">
                          <a:solidFill>
                            <a:schemeClr val="tx1"/>
                          </a:solidFill>
                          <a:effectLst/>
                          <a:latin typeface="Century Gothic" panose="020B0502020202020204" pitchFamily="34" charset="0"/>
                          <a:ea typeface="MS PGothic" panose="020B0600070205080204" pitchFamily="34" charset="-128"/>
                        </a:rPr>
                        <a:t>免責条項</a:t>
                      </a:r>
                    </a:p>
                    <a:p>
                      <a:pPr marL="0" marR="0" rtl="0">
                        <a:spcBef>
                          <a:spcPts val="0"/>
                        </a:spcBef>
                        <a:spcAft>
                          <a:spcPts val="0"/>
                        </a:spcAft>
                      </a:pPr>
                      <a:r>
                        <a:rPr lang="ja-JP" altLang="en-US" sz="1200" b="0" baseline="0" dirty="0">
                          <a:solidFill>
                            <a:schemeClr val="tx1"/>
                          </a:solidFill>
                          <a:effectLst/>
                          <a:latin typeface="Century Gothic" panose="020B0502020202020204" pitchFamily="34" charset="0"/>
                          <a:ea typeface="MS PGothic" panose="020B0600070205080204" pitchFamily="34" charset="-128"/>
                        </a:rPr>
                        <a:t> </a:t>
                      </a:r>
                    </a:p>
                    <a:p>
                      <a:pPr marL="0" marR="0" rtl="0">
                        <a:spcBef>
                          <a:spcPts val="0"/>
                        </a:spcBef>
                        <a:spcAft>
                          <a:spcPts val="0"/>
                        </a:spcAft>
                      </a:pPr>
                      <a:r>
                        <a:rPr lang="en-US" altLang="ja-JP" sz="1400" b="0" baseline="0" dirty="0">
                          <a:solidFill>
                            <a:schemeClr val="tx1"/>
                          </a:solidFill>
                          <a:effectLst/>
                          <a:latin typeface="Century Gothic" panose="020B0502020202020204" pitchFamily="34" charset="0"/>
                          <a:ea typeface="MS PGothic" panose="020B0600070205080204" pitchFamily="34" charset="-128"/>
                        </a:rPr>
                        <a:t>Smartsheet </a:t>
                      </a:r>
                      <a:r>
                        <a:rPr lang="ja-JP" altLang="en-US" sz="1400" b="0" baseline="0" dirty="0">
                          <a:solidFill>
                            <a:schemeClr val="tx1"/>
                          </a:solidFill>
                          <a:effectLst/>
                          <a:latin typeface="Century Gothic" panose="020B0502020202020204" pitchFamily="34" charset="0"/>
                          <a:ea typeface="MS PGothic" panose="020B0600070205080204" pitchFamily="34" charset="-128"/>
                        </a:rPr>
                        <a:t>がこの </a:t>
                      </a:r>
                      <a:r>
                        <a:rPr lang="en-US" altLang="ja-JP" sz="1400" b="0" baseline="0" dirty="0">
                          <a:solidFill>
                            <a:schemeClr val="tx1"/>
                          </a:solidFill>
                          <a:effectLst/>
                          <a:latin typeface="Century Gothic" panose="020B0502020202020204" pitchFamily="34" charset="0"/>
                          <a:ea typeface="MS PGothic" panose="020B0600070205080204" pitchFamily="34" charset="-128"/>
                        </a:rPr>
                        <a:t>Web </a:t>
                      </a:r>
                      <a:r>
                        <a:rPr lang="ja-JP" altLang="en-US" sz="1400" b="0" baseline="0" dirty="0">
                          <a:solidFill>
                            <a:schemeClr val="tx1"/>
                          </a:solidFill>
                          <a:effectLst/>
                          <a:latin typeface="Century Gothic" panose="020B0502020202020204" pitchFamily="34" charset="0"/>
                          <a:ea typeface="MS PGothic" panose="020B0600070205080204" pitchFamily="34" charset="-128"/>
                        </a:rPr>
                        <a:t>サイトに掲載している記事、テンプレート、または情報などは、あくまで参考としてご利用ください。</a:t>
                      </a:r>
                      <a:r>
                        <a:rPr lang="en-US" altLang="ja-JP" sz="1400" b="0" baseline="0" dirty="0">
                          <a:solidFill>
                            <a:schemeClr val="tx1"/>
                          </a:solidFill>
                          <a:effectLst/>
                          <a:latin typeface="Century Gothic" panose="020B0502020202020204" pitchFamily="34" charset="0"/>
                          <a:ea typeface="MS PGothic" panose="020B0600070205080204" pitchFamily="34" charset="-128"/>
                        </a:rPr>
                        <a:t>Smartsheet </a:t>
                      </a:r>
                      <a:r>
                        <a:rPr lang="ja-JP" altLang="en-US" sz="1400" b="0" baseline="0" dirty="0">
                          <a:solidFill>
                            <a:schemeClr val="tx1"/>
                          </a:solidFill>
                          <a:effectLst/>
                          <a:latin typeface="Century Gothic" panose="020B0502020202020204" pitchFamily="34" charset="0"/>
                          <a:ea typeface="MS PGothic" panose="020B0600070205080204" pitchFamily="34" charset="-128"/>
                        </a:rPr>
                        <a:t>は、情報の最新性および正確性の確保に努めますが、本 </a:t>
                      </a:r>
                      <a:r>
                        <a:rPr lang="en-US" altLang="ja-JP" sz="1400" b="0" baseline="0" dirty="0">
                          <a:solidFill>
                            <a:schemeClr val="tx1"/>
                          </a:solidFill>
                          <a:effectLst/>
                          <a:latin typeface="Century Gothic" panose="020B0502020202020204" pitchFamily="34" charset="0"/>
                          <a:ea typeface="MS PGothic" panose="020B0600070205080204" pitchFamily="34" charset="-128"/>
                        </a:rPr>
                        <a:t>Web </a:t>
                      </a:r>
                      <a:r>
                        <a:rPr lang="ja-JP" altLang="en-US" sz="1400" b="0" baseline="0" dirty="0">
                          <a:solidFill>
                            <a:schemeClr val="tx1"/>
                          </a:solidFill>
                          <a:effectLst/>
                          <a:latin typeface="Century Gothic" panose="020B0502020202020204" pitchFamily="34" charset="0"/>
                          <a:ea typeface="MS PGothic" panose="020B0600070205080204" pitchFamily="34" charset="-128"/>
                        </a:rPr>
                        <a:t>サイトまたは本 </a:t>
                      </a:r>
                      <a:r>
                        <a:rPr lang="en-US" altLang="ja-JP" sz="1400" b="0" baseline="0" dirty="0">
                          <a:solidFill>
                            <a:schemeClr val="tx1"/>
                          </a:solidFill>
                          <a:effectLst/>
                          <a:latin typeface="Century Gothic" panose="020B0502020202020204" pitchFamily="34" charset="0"/>
                          <a:ea typeface="MS PGothic" panose="020B0600070205080204" pitchFamily="34" charset="-128"/>
                        </a:rPr>
                        <a:t>Web </a:t>
                      </a:r>
                      <a:r>
                        <a:rPr lang="ja-JP" altLang="en-US" sz="1400" b="0" baseline="0" dirty="0">
                          <a:solidFill>
                            <a:schemeClr val="tx1"/>
                          </a:solidFill>
                          <a:effectLst/>
                          <a:latin typeface="Century Gothic" panose="020B0502020202020204" pitchFamily="34" charset="0"/>
                          <a:ea typeface="MS PGothic" panose="020B0600070205080204" pitchFamily="34" charset="-128"/>
                        </a:rPr>
                        <a:t>サイトに含まれる情報、記事、テンプレート、あるいは関連グラフィックに関する完全性、正確性、信頼性、適合性、または利用可能性について、明示または黙示のいかなる表明または保証も行いません。これらの情報に依拠して生じたいかなる結果についても </a:t>
                      </a:r>
                      <a:r>
                        <a:rPr lang="en-US" altLang="ja-JP" sz="1400" b="0" baseline="0" dirty="0">
                          <a:solidFill>
                            <a:schemeClr val="tx1"/>
                          </a:solidFill>
                          <a:effectLst/>
                          <a:latin typeface="Century Gothic" panose="020B0502020202020204" pitchFamily="34" charset="0"/>
                          <a:ea typeface="MS PGothic" panose="020B0600070205080204" pitchFamily="34" charset="-128"/>
                        </a:rPr>
                        <a:t>Smartsheet </a:t>
                      </a:r>
                      <a:r>
                        <a:rPr lang="ja-JP" altLang="en-US" sz="1400" b="0" baseline="0" dirty="0">
                          <a:solidFill>
                            <a:schemeClr val="tx1"/>
                          </a:solidFill>
                          <a:effectLst/>
                          <a:latin typeface="Century Gothic" panose="020B0502020202020204" pitchFamily="34" charset="0"/>
                          <a:ea typeface="MS PGothic" panose="020B0600070205080204" pitchFamily="34" charset="-128"/>
                        </a:rPr>
                        <a:t>は一切責任を負いませんので、各自の責任と判断のもとにご利用ください。</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12761</TotalTime>
  <Words>414</Words>
  <Application>Microsoft Office PowerPoint</Application>
  <PresentationFormat>宽屏</PresentationFormat>
  <Paragraphs>50</Paragraphs>
  <Slides>4</Slides>
  <Notes>4</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4</vt:i4>
      </vt:variant>
    </vt:vector>
  </HeadingPairs>
  <TitlesOfParts>
    <vt:vector size="10" baseType="lpstr">
      <vt:lpstr>MS PGothic</vt:lpstr>
      <vt:lpstr>Arial</vt:lpstr>
      <vt:lpstr>Calibri</vt:lpstr>
      <vt:lpstr>Calibri Light</vt:lpstr>
      <vt:lpstr>Century Gothic</vt:lpstr>
      <vt:lpstr>Тема Office</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c060369</cp:lastModifiedBy>
  <cp:revision>211</cp:revision>
  <cp:lastPrinted>2024-02-20T23:48:17Z</cp:lastPrinted>
  <dcterms:created xsi:type="dcterms:W3CDTF">2021-07-07T23:54:57Z</dcterms:created>
  <dcterms:modified xsi:type="dcterms:W3CDTF">2024-11-12T06:03:13Z</dcterms:modified>
</cp:coreProperties>
</file>