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3" r:id="rId2"/>
    <p:sldId id="354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E5"/>
    <a:srgbClr val="FFF2CC"/>
    <a:srgbClr val="FFF5DE"/>
    <a:srgbClr val="FFE599"/>
    <a:srgbClr val="FFB700"/>
    <a:srgbClr val="F9E8C3"/>
    <a:srgbClr val="F7DBAB"/>
    <a:srgbClr val="FEF2DE"/>
    <a:srgbClr val="FFF9F1"/>
    <a:srgbClr val="01E5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" autoAdjust="0"/>
    <p:restoredTop sz="96058"/>
  </p:normalViewPr>
  <p:slideViewPr>
    <p:cSldViewPr snapToGrid="0" snapToObjects="1">
      <p:cViewPr varScale="1">
        <p:scale>
          <a:sx n="108" d="100"/>
          <a:sy n="108" d="100"/>
        </p:scale>
        <p:origin x="1272" y="13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414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078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p.smartsheet.com/try-it?trp=7817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165559" y="178358"/>
            <a:ext cx="739821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ja-JP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変更リクエスト フォーム テンプレート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2745280-2B10-4965-FCFE-ACD73861D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370895"/>
              </p:ext>
            </p:extLst>
          </p:nvPr>
        </p:nvGraphicFramePr>
        <p:xfrm>
          <a:off x="721596" y="785943"/>
          <a:ext cx="423282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282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プロジェクト名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DFBDC1-B17F-30B2-DB3E-692302572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837375"/>
              </p:ext>
            </p:extLst>
          </p:nvPr>
        </p:nvGraphicFramePr>
        <p:xfrm>
          <a:off x="721596" y="1373230"/>
          <a:ext cx="423282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282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変更の名称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11312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1439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28EFE96-C0F1-6560-8D81-D2F4B794F32A}"/>
              </a:ext>
            </a:extLst>
          </p:cNvPr>
          <p:cNvSpPr txBox="1"/>
          <p:nvPr/>
        </p:nvSpPr>
        <p:spPr>
          <a:xfrm rot="16200000">
            <a:off x="-614063" y="1672262"/>
            <a:ext cx="2079399" cy="310896"/>
          </a:xfrm>
          <a:prstGeom prst="rect">
            <a:avLst/>
          </a:prstGeom>
          <a:solidFill>
            <a:srgbClr val="FFB700"/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変更の詳細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5ADB28D-1F91-C7F4-3270-85A521470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79116"/>
              </p:ext>
            </p:extLst>
          </p:nvPr>
        </p:nvGraphicFramePr>
        <p:xfrm>
          <a:off x="5099630" y="785943"/>
          <a:ext cx="3263311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3311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依頼者の氏名と役職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CBD545E-58B8-1FA9-6AB7-E417C4937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347476"/>
              </p:ext>
            </p:extLst>
          </p:nvPr>
        </p:nvGraphicFramePr>
        <p:xfrm>
          <a:off x="5099630" y="1373230"/>
          <a:ext cx="3263311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3311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依頼者の連絡先情報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11312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1439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8A1A8F6-AFEA-2FFF-6D32-145C9E157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222992"/>
              </p:ext>
            </p:extLst>
          </p:nvPr>
        </p:nvGraphicFramePr>
        <p:xfrm>
          <a:off x="8498876" y="785943"/>
          <a:ext cx="3352763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7588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117587">
                  <a:extLst>
                    <a:ext uri="{9D8B030D-6E8A-4147-A177-3AD203B41FA5}">
                      <a16:colId xmlns:a16="http://schemas.microsoft.com/office/drawing/2014/main" val="2571734573"/>
                    </a:ext>
                  </a:extLst>
                </a:gridCol>
                <a:gridCol w="1117588">
                  <a:extLst>
                    <a:ext uri="{9D8B030D-6E8A-4147-A177-3AD203B41FA5}">
                      <a16:colId xmlns:a16="http://schemas.microsoft.com/office/drawing/2014/main" val="171069047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変更番号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依頼日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希望日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CAC5F97-DFD2-3074-DFF4-FB011AEDB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721989"/>
              </p:ext>
            </p:extLst>
          </p:nvPr>
        </p:nvGraphicFramePr>
        <p:xfrm>
          <a:off x="9607266" y="1355788"/>
          <a:ext cx="223958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527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746526">
                  <a:extLst>
                    <a:ext uri="{9D8B030D-6E8A-4147-A177-3AD203B41FA5}">
                      <a16:colId xmlns:a16="http://schemas.microsoft.com/office/drawing/2014/main" val="2571734573"/>
                    </a:ext>
                  </a:extLst>
                </a:gridCol>
                <a:gridCol w="746527">
                  <a:extLst>
                    <a:ext uri="{9D8B030D-6E8A-4147-A177-3AD203B41FA5}">
                      <a16:colId xmlns:a16="http://schemas.microsoft.com/office/drawing/2014/main" val="171069047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中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低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ECB37E6F-60C8-1E47-886C-75866C6B347C}"/>
              </a:ext>
            </a:extLst>
          </p:cNvPr>
          <p:cNvSpPr txBox="1"/>
          <p:nvPr/>
        </p:nvSpPr>
        <p:spPr>
          <a:xfrm>
            <a:off x="8494085" y="1538940"/>
            <a:ext cx="1113181" cy="31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solidFill>
                  <a:srgbClr val="595959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優先度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861603C4-772F-F372-1B7E-0F2EC8E8F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696895"/>
              </p:ext>
            </p:extLst>
          </p:nvPr>
        </p:nvGraphicFramePr>
        <p:xfrm>
          <a:off x="721596" y="3113640"/>
          <a:ext cx="4891472" cy="3368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8857">
                  <a:extLst>
                    <a:ext uri="{9D8B030D-6E8A-4147-A177-3AD203B41FA5}">
                      <a16:colId xmlns:a16="http://schemas.microsoft.com/office/drawing/2014/main" val="1947255571"/>
                    </a:ext>
                  </a:extLst>
                </a:gridCol>
                <a:gridCol w="4042615">
                  <a:extLst>
                    <a:ext uri="{9D8B030D-6E8A-4147-A177-3AD203B41FA5}">
                      <a16:colId xmlns:a16="http://schemas.microsoft.com/office/drawing/2014/main" val="3993275376"/>
                    </a:ext>
                  </a:extLst>
                </a:gridCol>
              </a:tblGrid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範囲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004608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成果物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816618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コスト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65204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リソース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845375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タイムライン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285119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関係者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740081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7B4898B6-2211-4380-EFD9-AF30B647784D}"/>
              </a:ext>
            </a:extLst>
          </p:cNvPr>
          <p:cNvSpPr txBox="1"/>
          <p:nvPr/>
        </p:nvSpPr>
        <p:spPr>
          <a:xfrm rot="16200000">
            <a:off x="-1270722" y="4631261"/>
            <a:ext cx="3392718" cy="31089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変更の影響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D6E639E6-C0F4-2702-A97F-CBFBAD8FF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662255"/>
              </p:ext>
            </p:extLst>
          </p:nvPr>
        </p:nvGraphicFramePr>
        <p:xfrm>
          <a:off x="721595" y="2044452"/>
          <a:ext cx="7641345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198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6819147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変更の説明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変更の理由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9F23B1C-08A0-28D2-B937-48D4F3C5A4B7}"/>
              </a:ext>
            </a:extLst>
          </p:cNvPr>
          <p:cNvSpPr txBox="1"/>
          <p:nvPr/>
        </p:nvSpPr>
        <p:spPr>
          <a:xfrm rot="16200000">
            <a:off x="5080180" y="3836735"/>
            <a:ext cx="1757085" cy="310896"/>
          </a:xfrm>
          <a:prstGeom prst="rect">
            <a:avLst/>
          </a:prstGeom>
          <a:solidFill>
            <a:srgbClr val="FFB700"/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リスク分析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9486F602-6D09-DABD-EBAA-1B449FA97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621708"/>
              </p:ext>
            </p:extLst>
          </p:nvPr>
        </p:nvGraphicFramePr>
        <p:xfrm>
          <a:off x="6254681" y="3113640"/>
          <a:ext cx="5592165" cy="1744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783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4705382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87245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リスクの特定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87245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リスク軽減戦略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93BA0B0-2ABC-9796-F8EA-C06AA7180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46639"/>
              </p:ext>
            </p:extLst>
          </p:nvPr>
        </p:nvGraphicFramePr>
        <p:xfrm>
          <a:off x="9607266" y="2364490"/>
          <a:ext cx="223958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958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+mn-cs"/>
                        </a:rPr>
                        <a:t>リスクの可能性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F059D1B-16A7-F552-1762-EB6ECC35A979}"/>
              </a:ext>
            </a:extLst>
          </p:cNvPr>
          <p:cNvSpPr txBox="1"/>
          <p:nvPr/>
        </p:nvSpPr>
        <p:spPr>
          <a:xfrm>
            <a:off x="5725522" y="5010586"/>
            <a:ext cx="1585884" cy="31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判定</a:t>
            </a:r>
          </a:p>
        </p:txBody>
      </p:sp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391C2966-71B9-31B7-7791-E582B23A2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9551"/>
              </p:ext>
            </p:extLst>
          </p:nvPr>
        </p:nvGraphicFramePr>
        <p:xfrm>
          <a:off x="5803275" y="5323104"/>
          <a:ext cx="1348602" cy="1158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01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943101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承認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却下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792315"/>
                  </a:ext>
                </a:extLst>
              </a:tr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詳細情報が</a:t>
                      </a:r>
                      <a:br>
                        <a:rPr lang="en-US" alt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必要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5320614-001B-61BF-C98B-7DE763BC0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176785"/>
              </p:ext>
            </p:extLst>
          </p:nvPr>
        </p:nvGraphicFramePr>
        <p:xfrm>
          <a:off x="7342084" y="5121464"/>
          <a:ext cx="4504762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463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537398">
                  <a:extLst>
                    <a:ext uri="{9D8B030D-6E8A-4147-A177-3AD203B41FA5}">
                      <a16:colId xmlns:a16="http://schemas.microsoft.com/office/drawing/2014/main" val="1898734956"/>
                    </a:ext>
                  </a:extLst>
                </a:gridCol>
                <a:gridCol w="843901">
                  <a:extLst>
                    <a:ext uri="{9D8B030D-6E8A-4147-A177-3AD203B41FA5}">
                      <a16:colId xmlns:a16="http://schemas.microsoft.com/office/drawing/2014/main" val="1593304492"/>
                    </a:ext>
                  </a:extLst>
                </a:gridCol>
              </a:tblGrid>
              <a:tr h="199505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プロジェクト マネージャー氏名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署名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日付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491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E60E9C3C-6147-194B-DCC7-DF02E8C57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508165"/>
              </p:ext>
            </p:extLst>
          </p:nvPr>
        </p:nvGraphicFramePr>
        <p:xfrm>
          <a:off x="7370627" y="5933028"/>
          <a:ext cx="4504762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463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537398">
                  <a:extLst>
                    <a:ext uri="{9D8B030D-6E8A-4147-A177-3AD203B41FA5}">
                      <a16:colId xmlns:a16="http://schemas.microsoft.com/office/drawing/2014/main" val="1898734956"/>
                    </a:ext>
                  </a:extLst>
                </a:gridCol>
                <a:gridCol w="843901">
                  <a:extLst>
                    <a:ext uri="{9D8B030D-6E8A-4147-A177-3AD203B41FA5}">
                      <a16:colId xmlns:a16="http://schemas.microsoft.com/office/drawing/2014/main" val="1593304492"/>
                    </a:ext>
                  </a:extLst>
                </a:gridCol>
              </a:tblGrid>
              <a:tr h="199505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承認者の氏名と役職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署名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日付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491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pic>
        <p:nvPicPr>
          <p:cNvPr id="5" name="Picture 4" descr="A blue background with white text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EF0B4871-2DD2-75A8-68EF-182F122821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6949" y="147394"/>
            <a:ext cx="27584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165559" y="178358"/>
            <a:ext cx="835227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変更リクエスト フォーム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3611BD-0D59-A6E2-5144-23F194215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72487"/>
              </p:ext>
            </p:extLst>
          </p:nvPr>
        </p:nvGraphicFramePr>
        <p:xfrm>
          <a:off x="721596" y="785943"/>
          <a:ext cx="423282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282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プロジェクト名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C3BB52-6866-4F7B-8CEF-C494E7A35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717007"/>
              </p:ext>
            </p:extLst>
          </p:nvPr>
        </p:nvGraphicFramePr>
        <p:xfrm>
          <a:off x="721596" y="1373230"/>
          <a:ext cx="423282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282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変更の名称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11312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143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2B44E0-C056-0D47-EE5C-71993C2F06D1}"/>
              </a:ext>
            </a:extLst>
          </p:cNvPr>
          <p:cNvSpPr txBox="1"/>
          <p:nvPr/>
        </p:nvSpPr>
        <p:spPr>
          <a:xfrm rot="16200000">
            <a:off x="-614063" y="1672262"/>
            <a:ext cx="2079399" cy="310896"/>
          </a:xfrm>
          <a:prstGeom prst="rect">
            <a:avLst/>
          </a:prstGeom>
          <a:solidFill>
            <a:srgbClr val="FFB700"/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変更の詳細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25B67DE-E5E0-0951-B8D9-CB872C609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00402"/>
              </p:ext>
            </p:extLst>
          </p:nvPr>
        </p:nvGraphicFramePr>
        <p:xfrm>
          <a:off x="5099630" y="785943"/>
          <a:ext cx="3263311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3311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依頼者の氏名と役職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D80AD7D-31F2-E39C-FBE7-23F0F0616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306721"/>
              </p:ext>
            </p:extLst>
          </p:nvPr>
        </p:nvGraphicFramePr>
        <p:xfrm>
          <a:off x="5099630" y="1373230"/>
          <a:ext cx="3263311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3311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依頼者の連絡先情報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11312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1439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772DBA2-EB3A-FD5E-19D5-9EDED266A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774128"/>
              </p:ext>
            </p:extLst>
          </p:nvPr>
        </p:nvGraphicFramePr>
        <p:xfrm>
          <a:off x="8498876" y="785943"/>
          <a:ext cx="3352763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7588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117587">
                  <a:extLst>
                    <a:ext uri="{9D8B030D-6E8A-4147-A177-3AD203B41FA5}">
                      <a16:colId xmlns:a16="http://schemas.microsoft.com/office/drawing/2014/main" val="2571734573"/>
                    </a:ext>
                  </a:extLst>
                </a:gridCol>
                <a:gridCol w="1117588">
                  <a:extLst>
                    <a:ext uri="{9D8B030D-6E8A-4147-A177-3AD203B41FA5}">
                      <a16:colId xmlns:a16="http://schemas.microsoft.com/office/drawing/2014/main" val="171069047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変更番号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依頼日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希望日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F1A2D43-A30A-481C-A9D7-366330D13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352892"/>
              </p:ext>
            </p:extLst>
          </p:nvPr>
        </p:nvGraphicFramePr>
        <p:xfrm>
          <a:off x="9607266" y="1355788"/>
          <a:ext cx="223958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527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746526">
                  <a:extLst>
                    <a:ext uri="{9D8B030D-6E8A-4147-A177-3AD203B41FA5}">
                      <a16:colId xmlns:a16="http://schemas.microsoft.com/office/drawing/2014/main" val="2571734573"/>
                    </a:ext>
                  </a:extLst>
                </a:gridCol>
                <a:gridCol w="746527">
                  <a:extLst>
                    <a:ext uri="{9D8B030D-6E8A-4147-A177-3AD203B41FA5}">
                      <a16:colId xmlns:a16="http://schemas.microsoft.com/office/drawing/2014/main" val="171069047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中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低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95FAF58-2E8D-E6AB-14ED-D469276C6FA2}"/>
              </a:ext>
            </a:extLst>
          </p:cNvPr>
          <p:cNvSpPr txBox="1"/>
          <p:nvPr/>
        </p:nvSpPr>
        <p:spPr>
          <a:xfrm>
            <a:off x="8494085" y="1538940"/>
            <a:ext cx="1113181" cy="31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ja-JP" sz="140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優先度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54D2C10-7A40-C755-3E9D-341B859E7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232591"/>
              </p:ext>
            </p:extLst>
          </p:nvPr>
        </p:nvGraphicFramePr>
        <p:xfrm>
          <a:off x="721596" y="3113640"/>
          <a:ext cx="4891472" cy="3368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8857">
                  <a:extLst>
                    <a:ext uri="{9D8B030D-6E8A-4147-A177-3AD203B41FA5}">
                      <a16:colId xmlns:a16="http://schemas.microsoft.com/office/drawing/2014/main" val="1947255571"/>
                    </a:ext>
                  </a:extLst>
                </a:gridCol>
                <a:gridCol w="4042615">
                  <a:extLst>
                    <a:ext uri="{9D8B030D-6E8A-4147-A177-3AD203B41FA5}">
                      <a16:colId xmlns:a16="http://schemas.microsoft.com/office/drawing/2014/main" val="3993275376"/>
                    </a:ext>
                  </a:extLst>
                </a:gridCol>
              </a:tblGrid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範囲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004608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成果物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816618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コスト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65204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リソース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845375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タイムライン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285119"/>
                  </a:ext>
                </a:extLst>
              </a:tr>
              <a:tr h="561338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関係者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74008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7E018A6-035C-1E1A-715D-20866377F1B0}"/>
              </a:ext>
            </a:extLst>
          </p:cNvPr>
          <p:cNvSpPr txBox="1"/>
          <p:nvPr/>
        </p:nvSpPr>
        <p:spPr>
          <a:xfrm rot="16200000">
            <a:off x="-1270722" y="4631261"/>
            <a:ext cx="3392718" cy="31089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変更の影響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AFABA5F-51F9-B22D-7799-E3B44E993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636731"/>
              </p:ext>
            </p:extLst>
          </p:nvPr>
        </p:nvGraphicFramePr>
        <p:xfrm>
          <a:off x="721595" y="2044452"/>
          <a:ext cx="7641345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198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6819147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変更の説明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変更の理由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AC3AE09-94AC-C096-59D5-1DEF32B6CE5F}"/>
              </a:ext>
            </a:extLst>
          </p:cNvPr>
          <p:cNvSpPr txBox="1"/>
          <p:nvPr/>
        </p:nvSpPr>
        <p:spPr>
          <a:xfrm rot="16200000">
            <a:off x="5080180" y="3836735"/>
            <a:ext cx="1757085" cy="310896"/>
          </a:xfrm>
          <a:prstGeom prst="rect">
            <a:avLst/>
          </a:prstGeom>
          <a:solidFill>
            <a:srgbClr val="FFB700"/>
          </a:solidFill>
        </p:spPr>
        <p:txBody>
          <a:bodyPr wrap="square" anchor="ctr" anchorCtr="0">
            <a:spAutoFit/>
          </a:bodyPr>
          <a:lstStyle/>
          <a:p>
            <a:pPr marL="0" marR="0" algn="ctr" rtl="0"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リスク分析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ABE6969-7B0E-B5C7-ABB0-FBA220081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040283"/>
              </p:ext>
            </p:extLst>
          </p:nvPr>
        </p:nvGraphicFramePr>
        <p:xfrm>
          <a:off x="6254681" y="3113640"/>
          <a:ext cx="5592165" cy="1744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783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4705382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87245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リスクの特定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87245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リスク軽減戦略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23F08D4-215A-9590-5B94-3B21B728CA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294181"/>
              </p:ext>
            </p:extLst>
          </p:nvPr>
        </p:nvGraphicFramePr>
        <p:xfrm>
          <a:off x="9607266" y="2364490"/>
          <a:ext cx="2239580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9580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MS PGothic" panose="020B0600070205080204" pitchFamily="34" charset="-128"/>
                          <a:cs typeface="+mn-cs"/>
                        </a:rPr>
                        <a:t>リスクの可能性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53099BA-09EC-868F-EF9A-0F189A21A76D}"/>
              </a:ext>
            </a:extLst>
          </p:cNvPr>
          <p:cNvSpPr txBox="1"/>
          <p:nvPr/>
        </p:nvSpPr>
        <p:spPr>
          <a:xfrm>
            <a:off x="5725522" y="5010586"/>
            <a:ext cx="1113181" cy="31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ja-JP" sz="1400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MS PGothic" panose="020B0600070205080204" pitchFamily="34" charset="-128"/>
              </a:rPr>
              <a:t>判定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87754EF9-FAEB-C18D-1256-F722EAF3F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70006"/>
              </p:ext>
            </p:extLst>
          </p:nvPr>
        </p:nvGraphicFramePr>
        <p:xfrm>
          <a:off x="5803275" y="5323104"/>
          <a:ext cx="1348602" cy="1158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01">
                  <a:extLst>
                    <a:ext uri="{9D8B030D-6E8A-4147-A177-3AD203B41FA5}">
                      <a16:colId xmlns:a16="http://schemas.microsoft.com/office/drawing/2014/main" val="1550049442"/>
                    </a:ext>
                  </a:extLst>
                </a:gridCol>
                <a:gridCol w="943101">
                  <a:extLst>
                    <a:ext uri="{9D8B030D-6E8A-4147-A177-3AD203B41FA5}">
                      <a16:colId xmlns:a16="http://schemas.microsoft.com/office/drawing/2014/main" val="1226681750"/>
                    </a:ext>
                  </a:extLst>
                </a:gridCol>
              </a:tblGrid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承認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58649"/>
                  </a:ext>
                </a:extLst>
              </a:tr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却下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792315"/>
                  </a:ext>
                </a:extLst>
              </a:tr>
              <a:tr h="386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詳細情報が</a:t>
                      </a:r>
                      <a:br>
                        <a:rPr lang="en-US" alt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</a:br>
                      <a:r>
                        <a:rPr lang="ja-JP" sz="105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必要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558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AB784212-AA46-B2CE-30DA-92B25FA51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917357"/>
              </p:ext>
            </p:extLst>
          </p:nvPr>
        </p:nvGraphicFramePr>
        <p:xfrm>
          <a:off x="7342084" y="5121464"/>
          <a:ext cx="4504762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463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537398">
                  <a:extLst>
                    <a:ext uri="{9D8B030D-6E8A-4147-A177-3AD203B41FA5}">
                      <a16:colId xmlns:a16="http://schemas.microsoft.com/office/drawing/2014/main" val="1898734956"/>
                    </a:ext>
                  </a:extLst>
                </a:gridCol>
                <a:gridCol w="843901">
                  <a:extLst>
                    <a:ext uri="{9D8B030D-6E8A-4147-A177-3AD203B41FA5}">
                      <a16:colId xmlns:a16="http://schemas.microsoft.com/office/drawing/2014/main" val="1593304492"/>
                    </a:ext>
                  </a:extLst>
                </a:gridCol>
              </a:tblGrid>
              <a:tr h="199505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プロジェクト マネージャー氏名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署名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日付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491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DF3BA19-692D-6E23-3096-9762B9E3D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867369"/>
              </p:ext>
            </p:extLst>
          </p:nvPr>
        </p:nvGraphicFramePr>
        <p:xfrm>
          <a:off x="7370627" y="5933028"/>
          <a:ext cx="4504762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3463">
                  <a:extLst>
                    <a:ext uri="{9D8B030D-6E8A-4147-A177-3AD203B41FA5}">
                      <a16:colId xmlns:a16="http://schemas.microsoft.com/office/drawing/2014/main" val="3376740140"/>
                    </a:ext>
                  </a:extLst>
                </a:gridCol>
                <a:gridCol w="1537398">
                  <a:extLst>
                    <a:ext uri="{9D8B030D-6E8A-4147-A177-3AD203B41FA5}">
                      <a16:colId xmlns:a16="http://schemas.microsoft.com/office/drawing/2014/main" val="1898734956"/>
                    </a:ext>
                  </a:extLst>
                </a:gridCol>
                <a:gridCol w="843901">
                  <a:extLst>
                    <a:ext uri="{9D8B030D-6E8A-4147-A177-3AD203B41FA5}">
                      <a16:colId xmlns:a16="http://schemas.microsoft.com/office/drawing/2014/main" val="1593304492"/>
                    </a:ext>
                  </a:extLst>
                </a:gridCol>
              </a:tblGrid>
              <a:tr h="199505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承認者の氏名と役職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署名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900" b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日付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645240"/>
                  </a:ext>
                </a:extLst>
              </a:tr>
              <a:tr h="3491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16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49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874969"/>
              </p:ext>
            </p:extLst>
          </p:nvPr>
        </p:nvGraphicFramePr>
        <p:xfrm>
          <a:off x="787790" y="1050352"/>
          <a:ext cx="10433585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33585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6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免責条項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2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sz="14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MS PGothic" panose="020B0600070205080204" pitchFamily="34" charset="-128"/>
                        </a:rPr>
                        <a:t>Smartsheet がこの Web サイトに掲載している記事、テンプレート、または情報などは、あくまで参考としてご利用ください。Smartsheet は、情報の最新性および正確性の確保に努めますが、本 Web サイトまたは本 Web サイトに含まれる情報、記事、テンプレート、あるいは関連グラフィックに関する完全性、正確性、信頼性、適合性、または利用可能性について、明示または黙示のいかなる表明または保証も行いません。これらの情報に依拠して生じたいかなる結果についても Smartsheet は一切責任を負いませんので、各自の責任と判断のもとにご利用ください。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7109</TotalTime>
  <Words>279</Words>
  <Application>Microsoft Office PowerPoint</Application>
  <PresentationFormat>Widescreen</PresentationFormat>
  <Paragraphs>78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MS PGothic</vt:lpstr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Ricky Nan</cp:lastModifiedBy>
  <cp:revision>109</cp:revision>
  <cp:lastPrinted>2020-08-31T22:23:58Z</cp:lastPrinted>
  <dcterms:created xsi:type="dcterms:W3CDTF">2021-07-07T23:54:57Z</dcterms:created>
  <dcterms:modified xsi:type="dcterms:W3CDTF">2024-11-25T06:32:08Z</dcterms:modified>
</cp:coreProperties>
</file>