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343"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9E5"/>
    <a:srgbClr val="FFF2CC"/>
    <a:srgbClr val="FFF5DE"/>
    <a:srgbClr val="FFE599"/>
    <a:srgbClr val="FFB700"/>
    <a:srgbClr val="F9E8C3"/>
    <a:srgbClr val="F7DBAB"/>
    <a:srgbClr val="FEF2DE"/>
    <a:srgbClr val="FFF9F1"/>
    <a:srgbClr val="01E5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4" autoAdjust="0"/>
    <p:restoredTop sz="96058"/>
  </p:normalViewPr>
  <p:slideViewPr>
    <p:cSldViewPr snapToGrid="0" snapToObjects="1">
      <p:cViewPr varScale="1">
        <p:scale>
          <a:sx n="108" d="100"/>
          <a:sy n="108" d="100"/>
        </p:scale>
        <p:origin x="1272" y="13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11/25/2024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206414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1396078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11/25/2024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jp.smartsheet.com/try-it?trp=7817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178358"/>
            <a:ext cx="8352276" cy="461665"/>
          </a:xfrm>
          <a:prstGeom prst="rect">
            <a:avLst/>
          </a:prstGeom>
          <a:noFill/>
          <a:effectLst/>
        </p:spPr>
        <p:txBody>
          <a:bodyPr wrap="square" rtlCol="0">
            <a:spAutoFit/>
          </a:bodyPr>
          <a:lstStyle/>
          <a:p>
            <a:pPr rtl="0"/>
            <a:r>
              <a:rPr lang="ja-JP" sz="2400" b="1">
                <a:solidFill>
                  <a:schemeClr val="tx1">
                    <a:lumMod val="65000"/>
                    <a:lumOff val="35000"/>
                  </a:schemeClr>
                </a:solidFill>
                <a:latin typeface="Century Gothic" panose="020B0502020202020204" pitchFamily="34" charset="0"/>
                <a:ea typeface="MS PGothic" panose="020B0600070205080204" pitchFamily="34" charset="-128"/>
              </a:rPr>
              <a:t>変更リクエスト テンプレート – サンプル</a:t>
            </a:r>
          </a:p>
        </p:txBody>
      </p:sp>
      <p:sp>
        <p:nvSpPr>
          <p:cNvPr id="10" name="TextBox 9">
            <a:extLst>
              <a:ext uri="{FF2B5EF4-FFF2-40B4-BE49-F238E27FC236}">
                <a16:creationId xmlns:a16="http://schemas.microsoft.com/office/drawing/2014/main" id="{CC886669-0D47-FBF3-2BC3-F0B3D2AE5DE2}"/>
              </a:ext>
            </a:extLst>
          </p:cNvPr>
          <p:cNvSpPr txBox="1"/>
          <p:nvPr/>
        </p:nvSpPr>
        <p:spPr>
          <a:xfrm>
            <a:off x="4079630" y="772948"/>
            <a:ext cx="4935367" cy="292388"/>
          </a:xfrm>
          <a:prstGeom prst="rect">
            <a:avLst/>
          </a:prstGeom>
          <a:noFill/>
          <a:effectLst/>
        </p:spPr>
        <p:txBody>
          <a:bodyPr wrap="square" rtlCol="0">
            <a:spAutoFit/>
          </a:bodyPr>
          <a:lstStyle/>
          <a:p>
            <a:pPr rtl="0"/>
            <a:r>
              <a:rPr lang="ja-JP" sz="1300" dirty="0">
                <a:solidFill>
                  <a:schemeClr val="accent1">
                    <a:lumMod val="75000"/>
                  </a:schemeClr>
                </a:solidFill>
                <a:latin typeface="Century Gothic" panose="020B0502020202020204" pitchFamily="34" charset="0"/>
                <a:ea typeface="MS PGothic" panose="020B0600070205080204" pitchFamily="34" charset="-128"/>
              </a:rPr>
              <a:t>空白のテンプレートはスライド 2 にあります。</a:t>
            </a:r>
          </a:p>
        </p:txBody>
      </p:sp>
      <p:sp>
        <p:nvSpPr>
          <p:cNvPr id="5" name="TextBox 4">
            <a:extLst>
              <a:ext uri="{FF2B5EF4-FFF2-40B4-BE49-F238E27FC236}">
                <a16:creationId xmlns:a16="http://schemas.microsoft.com/office/drawing/2014/main" id="{8EE14718-851D-2EEE-2A01-EE3DB84AAF93}"/>
              </a:ext>
            </a:extLst>
          </p:cNvPr>
          <p:cNvSpPr txBox="1"/>
          <p:nvPr/>
        </p:nvSpPr>
        <p:spPr>
          <a:xfrm>
            <a:off x="165558" y="604678"/>
            <a:ext cx="5798909" cy="482248"/>
          </a:xfrm>
          <a:prstGeom prst="rect">
            <a:avLst/>
          </a:prstGeom>
          <a:noFill/>
        </p:spPr>
        <p:txBody>
          <a:bodyPr wrap="square">
            <a:spAutoFit/>
          </a:bodyPr>
          <a:lstStyle/>
          <a:p>
            <a:pPr marL="0" marR="0" rtl="0">
              <a:lnSpc>
                <a:spcPct val="115000"/>
              </a:lnSpc>
              <a:spcBef>
                <a:spcPts val="0"/>
              </a:spcBef>
              <a:spcAft>
                <a:spcPts val="0"/>
              </a:spcAft>
            </a:pPr>
            <a:r>
              <a:rPr lang="ja-JP" sz="2400">
                <a:solidFill>
                  <a:srgbClr val="595959"/>
                </a:solidFill>
                <a:effectLst/>
                <a:latin typeface="Century Gothic" panose="020B0502020202020204" pitchFamily="34" charset="0"/>
                <a:ea typeface="MS PGothic" panose="020B0600070205080204" pitchFamily="34" charset="-128"/>
              </a:rPr>
              <a:t>変更リクエスト フォーム</a:t>
            </a:r>
          </a:p>
        </p:txBody>
      </p:sp>
      <p:graphicFrame>
        <p:nvGraphicFramePr>
          <p:cNvPr id="6" name="Table 5">
            <a:extLst>
              <a:ext uri="{FF2B5EF4-FFF2-40B4-BE49-F238E27FC236}">
                <a16:creationId xmlns:a16="http://schemas.microsoft.com/office/drawing/2014/main" id="{04CF300C-4D0A-0268-3DCE-81AB01003439}"/>
              </a:ext>
            </a:extLst>
          </p:cNvPr>
          <p:cNvGraphicFramePr>
            <a:graphicFrameLocks noGrp="1"/>
          </p:cNvGraphicFramePr>
          <p:nvPr>
            <p:extLst>
              <p:ext uri="{D42A27DB-BD31-4B8C-83A1-F6EECF244321}">
                <p14:modId xmlns:p14="http://schemas.microsoft.com/office/powerpoint/2010/main" val="3351690849"/>
              </p:ext>
            </p:extLst>
          </p:nvPr>
        </p:nvGraphicFramePr>
        <p:xfrm>
          <a:off x="721596" y="1097442"/>
          <a:ext cx="4232820" cy="502920"/>
        </p:xfrm>
        <a:graphic>
          <a:graphicData uri="http://schemas.openxmlformats.org/drawingml/2006/table">
            <a:tbl>
              <a:tblPr firstRow="1" firstCol="1" bandRow="1">
                <a:tableStyleId>{5C22544A-7EE6-4342-B048-85BDC9FD1C3A}</a:tableStyleId>
              </a:tblPr>
              <a:tblGrid>
                <a:gridCol w="4232820">
                  <a:extLst>
                    <a:ext uri="{9D8B030D-6E8A-4147-A177-3AD203B41FA5}">
                      <a16:colId xmlns:a16="http://schemas.microsoft.com/office/drawing/2014/main" val="3376740140"/>
                    </a:ext>
                  </a:extLst>
                </a:gridCol>
              </a:tblGrid>
              <a:tr h="182880">
                <a:tc>
                  <a:txBody>
                    <a:bodyPr/>
                    <a:lstStyle/>
                    <a:p>
                      <a:pPr marL="0" marR="0" rtl="0">
                        <a:spcBef>
                          <a:spcPts val="0"/>
                        </a:spcBef>
                        <a:spcAft>
                          <a:spcPts val="0"/>
                        </a:spcAft>
                      </a:pPr>
                      <a:r>
                        <a:rPr lang="ja-JP" sz="900" b="0" baseline="0" dirty="0">
                          <a:solidFill>
                            <a:schemeClr val="tx1">
                              <a:lumMod val="75000"/>
                              <a:lumOff val="25000"/>
                            </a:schemeClr>
                          </a:solidFill>
                          <a:effectLst/>
                          <a:latin typeface="Century Gothic" panose="020B0502020202020204" pitchFamily="34" charset="0"/>
                          <a:ea typeface="MS PGothic" panose="020B0600070205080204" pitchFamily="34" charset="-128"/>
                        </a:rPr>
                        <a:t>プロジェクト名</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rtl="0">
                        <a:spcBef>
                          <a:spcPts val="0"/>
                        </a:spcBef>
                        <a:spcAft>
                          <a:spcPts val="0"/>
                        </a:spcAft>
                      </a:pPr>
                      <a:r>
                        <a:rPr lang="ja-JP" sz="1300" b="0" baseline="0" dirty="0">
                          <a:solidFill>
                            <a:schemeClr val="tx1"/>
                          </a:solidFill>
                          <a:effectLst/>
                          <a:latin typeface="Century Gothic" panose="020B0502020202020204" pitchFamily="34" charset="0"/>
                          <a:ea typeface="MS PGothic" panose="020B0600070205080204" pitchFamily="34" charset="-128"/>
                        </a:rPr>
                        <a:t>太陽の力をさらに活用</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graphicFrame>
        <p:nvGraphicFramePr>
          <p:cNvPr id="8" name="Table 7">
            <a:extLst>
              <a:ext uri="{FF2B5EF4-FFF2-40B4-BE49-F238E27FC236}">
                <a16:creationId xmlns:a16="http://schemas.microsoft.com/office/drawing/2014/main" id="{7A7F0494-E50E-CF80-5854-9B650581E9AF}"/>
              </a:ext>
            </a:extLst>
          </p:cNvPr>
          <p:cNvGraphicFramePr>
            <a:graphicFrameLocks noGrp="1"/>
          </p:cNvGraphicFramePr>
          <p:nvPr>
            <p:extLst>
              <p:ext uri="{D42A27DB-BD31-4B8C-83A1-F6EECF244321}">
                <p14:modId xmlns:p14="http://schemas.microsoft.com/office/powerpoint/2010/main" val="1375312379"/>
              </p:ext>
            </p:extLst>
          </p:nvPr>
        </p:nvGraphicFramePr>
        <p:xfrm>
          <a:off x="721596" y="1684729"/>
          <a:ext cx="4232820" cy="502920"/>
        </p:xfrm>
        <a:graphic>
          <a:graphicData uri="http://schemas.openxmlformats.org/drawingml/2006/table">
            <a:tbl>
              <a:tblPr firstRow="1" firstCol="1" bandRow="1">
                <a:tableStyleId>{5C22544A-7EE6-4342-B048-85BDC9FD1C3A}</a:tableStyleId>
              </a:tblPr>
              <a:tblGrid>
                <a:gridCol w="4232820">
                  <a:extLst>
                    <a:ext uri="{9D8B030D-6E8A-4147-A177-3AD203B41FA5}">
                      <a16:colId xmlns:a16="http://schemas.microsoft.com/office/drawing/2014/main" val="3376740140"/>
                    </a:ext>
                  </a:extLst>
                </a:gridCol>
              </a:tblGrid>
              <a:tr h="182880">
                <a:tc>
                  <a:txBody>
                    <a:bodyPr/>
                    <a:lstStyle/>
                    <a:p>
                      <a:pPr marL="0" marR="0"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変更の名称</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57113125"/>
                  </a:ext>
                </a:extLst>
              </a:tr>
              <a:tr h="320040">
                <a:tc>
                  <a:txBody>
                    <a:bodyPr/>
                    <a:lstStyle/>
                    <a:p>
                      <a:pPr marL="0" marR="0" rtl="0">
                        <a:spcBef>
                          <a:spcPts val="0"/>
                        </a:spcBef>
                        <a:spcAft>
                          <a:spcPts val="0"/>
                        </a:spcAft>
                      </a:pPr>
                      <a:r>
                        <a:rPr lang="ja-JP" sz="1200" b="0" baseline="0" dirty="0">
                          <a:solidFill>
                            <a:schemeClr val="tx1"/>
                          </a:solidFill>
                          <a:effectLst/>
                          <a:latin typeface="Century Gothic" panose="020B0502020202020204" pitchFamily="34" charset="0"/>
                          <a:ea typeface="MS PGothic" panose="020B0600070205080204" pitchFamily="34" charset="-128"/>
                        </a:rPr>
                        <a:t>SP 製品バージョン 3.2</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01314399"/>
                  </a:ext>
                </a:extLst>
              </a:tr>
            </a:tbl>
          </a:graphicData>
        </a:graphic>
      </p:graphicFrame>
      <p:sp>
        <p:nvSpPr>
          <p:cNvPr id="9" name="TextBox 8">
            <a:extLst>
              <a:ext uri="{FF2B5EF4-FFF2-40B4-BE49-F238E27FC236}">
                <a16:creationId xmlns:a16="http://schemas.microsoft.com/office/drawing/2014/main" id="{664057A3-F4A8-17D8-EF2F-5938E43B7277}"/>
              </a:ext>
            </a:extLst>
          </p:cNvPr>
          <p:cNvSpPr txBox="1"/>
          <p:nvPr/>
        </p:nvSpPr>
        <p:spPr>
          <a:xfrm rot="16200000">
            <a:off x="-614063" y="1983761"/>
            <a:ext cx="2079399" cy="310896"/>
          </a:xfrm>
          <a:prstGeom prst="rect">
            <a:avLst/>
          </a:prstGeom>
          <a:solidFill>
            <a:srgbClr val="FFB700"/>
          </a:solidFill>
        </p:spPr>
        <p:txBody>
          <a:bodyPr wrap="square" anchor="ctr" anchorCtr="0">
            <a:spAutoFit/>
          </a:bodyPr>
          <a:lstStyle/>
          <a:p>
            <a:pPr marL="0" marR="0" algn="ctr" rtl="0">
              <a:spcBef>
                <a:spcPts val="0"/>
              </a:spcBef>
              <a:spcAft>
                <a:spcPts val="0"/>
              </a:spcAft>
            </a:pPr>
            <a:r>
              <a:rPr lang="ja-JP" sz="1400">
                <a:effectLst/>
                <a:latin typeface="Century Gothic" panose="020B0502020202020204" pitchFamily="34" charset="0"/>
                <a:ea typeface="MS PGothic" panose="020B0600070205080204" pitchFamily="34" charset="-128"/>
              </a:rPr>
              <a:t>変更の詳細</a:t>
            </a:r>
          </a:p>
        </p:txBody>
      </p:sp>
      <p:graphicFrame>
        <p:nvGraphicFramePr>
          <p:cNvPr id="11" name="Table 10">
            <a:extLst>
              <a:ext uri="{FF2B5EF4-FFF2-40B4-BE49-F238E27FC236}">
                <a16:creationId xmlns:a16="http://schemas.microsoft.com/office/drawing/2014/main" id="{788ED7BA-80DB-15B1-03A7-E723044CA95C}"/>
              </a:ext>
            </a:extLst>
          </p:cNvPr>
          <p:cNvGraphicFramePr>
            <a:graphicFrameLocks noGrp="1"/>
          </p:cNvGraphicFramePr>
          <p:nvPr>
            <p:extLst>
              <p:ext uri="{D42A27DB-BD31-4B8C-83A1-F6EECF244321}">
                <p14:modId xmlns:p14="http://schemas.microsoft.com/office/powerpoint/2010/main" val="2230276833"/>
              </p:ext>
            </p:extLst>
          </p:nvPr>
        </p:nvGraphicFramePr>
        <p:xfrm>
          <a:off x="5099630" y="1097442"/>
          <a:ext cx="3263311" cy="502920"/>
        </p:xfrm>
        <a:graphic>
          <a:graphicData uri="http://schemas.openxmlformats.org/drawingml/2006/table">
            <a:tbl>
              <a:tblPr firstRow="1" firstCol="1" bandRow="1">
                <a:tableStyleId>{5C22544A-7EE6-4342-B048-85BDC9FD1C3A}</a:tableStyleId>
              </a:tblPr>
              <a:tblGrid>
                <a:gridCol w="3263311">
                  <a:extLst>
                    <a:ext uri="{9D8B030D-6E8A-4147-A177-3AD203B41FA5}">
                      <a16:colId xmlns:a16="http://schemas.microsoft.com/office/drawing/2014/main" val="3376740140"/>
                    </a:ext>
                  </a:extLst>
                </a:gridCol>
              </a:tblGrid>
              <a:tr h="182880">
                <a:tc>
                  <a:txBody>
                    <a:bodyPr/>
                    <a:lstStyle/>
                    <a:p>
                      <a:pPr marL="0" marR="0" rtl="0">
                        <a:spcBef>
                          <a:spcPts val="0"/>
                        </a:spcBef>
                        <a:spcAft>
                          <a:spcPts val="0"/>
                        </a:spcAft>
                      </a:pPr>
                      <a:r>
                        <a:rPr lang="ja-JP" sz="900" b="0" baseline="0" dirty="0">
                          <a:solidFill>
                            <a:schemeClr val="tx1">
                              <a:lumMod val="75000"/>
                              <a:lumOff val="25000"/>
                            </a:schemeClr>
                          </a:solidFill>
                          <a:effectLst/>
                          <a:latin typeface="Century Gothic" panose="020B0502020202020204" pitchFamily="34" charset="0"/>
                          <a:ea typeface="MS PGothic" panose="020B0600070205080204" pitchFamily="34" charset="-128"/>
                        </a:rPr>
                        <a:t>依頼者の氏名と役職</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rtl="0">
                        <a:spcBef>
                          <a:spcPts val="0"/>
                        </a:spcBef>
                        <a:spcAft>
                          <a:spcPts val="0"/>
                        </a:spcAft>
                      </a:pPr>
                      <a:r>
                        <a:rPr lang="ja-JP" sz="1200" b="0" baseline="0" dirty="0">
                          <a:solidFill>
                            <a:schemeClr val="tx1"/>
                          </a:solidFill>
                          <a:effectLst/>
                          <a:latin typeface="Century Gothic" panose="020B0502020202020204" pitchFamily="34" charset="0"/>
                          <a:ea typeface="MS PGothic" panose="020B0600070205080204" pitchFamily="34" charset="-128"/>
                        </a:rPr>
                        <a:t>Lori Garcia</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graphicFrame>
        <p:nvGraphicFramePr>
          <p:cNvPr id="12" name="Table 11">
            <a:extLst>
              <a:ext uri="{FF2B5EF4-FFF2-40B4-BE49-F238E27FC236}">
                <a16:creationId xmlns:a16="http://schemas.microsoft.com/office/drawing/2014/main" id="{E1E6D19C-7302-C9AA-FC22-F2E3C9F6BEBB}"/>
              </a:ext>
            </a:extLst>
          </p:cNvPr>
          <p:cNvGraphicFramePr>
            <a:graphicFrameLocks noGrp="1"/>
          </p:cNvGraphicFramePr>
          <p:nvPr>
            <p:extLst>
              <p:ext uri="{D42A27DB-BD31-4B8C-83A1-F6EECF244321}">
                <p14:modId xmlns:p14="http://schemas.microsoft.com/office/powerpoint/2010/main" val="891554116"/>
              </p:ext>
            </p:extLst>
          </p:nvPr>
        </p:nvGraphicFramePr>
        <p:xfrm>
          <a:off x="5099630" y="1684729"/>
          <a:ext cx="3263311" cy="502920"/>
        </p:xfrm>
        <a:graphic>
          <a:graphicData uri="http://schemas.openxmlformats.org/drawingml/2006/table">
            <a:tbl>
              <a:tblPr firstRow="1" firstCol="1" bandRow="1">
                <a:tableStyleId>{5C22544A-7EE6-4342-B048-85BDC9FD1C3A}</a:tableStyleId>
              </a:tblPr>
              <a:tblGrid>
                <a:gridCol w="3263311">
                  <a:extLst>
                    <a:ext uri="{9D8B030D-6E8A-4147-A177-3AD203B41FA5}">
                      <a16:colId xmlns:a16="http://schemas.microsoft.com/office/drawing/2014/main" val="3376740140"/>
                    </a:ext>
                  </a:extLst>
                </a:gridCol>
              </a:tblGrid>
              <a:tr h="182880">
                <a:tc>
                  <a:txBody>
                    <a:bodyPr/>
                    <a:lstStyle/>
                    <a:p>
                      <a:pPr marL="0" marR="0"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依頼者の連絡先情報</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57113125"/>
                  </a:ext>
                </a:extLst>
              </a:tr>
              <a:tr h="320040">
                <a:tc>
                  <a:txBody>
                    <a:bodyPr/>
                    <a:lstStyle/>
                    <a:p>
                      <a:pPr marL="0" marR="0" rtl="0">
                        <a:spcBef>
                          <a:spcPts val="0"/>
                        </a:spcBef>
                        <a:spcAft>
                          <a:spcPts val="0"/>
                        </a:spcAft>
                      </a:pPr>
                      <a:r>
                        <a:rPr lang="ja-JP" sz="1200" b="0" baseline="0" dirty="0">
                          <a:solidFill>
                            <a:schemeClr val="tx1"/>
                          </a:solidFill>
                          <a:effectLst/>
                          <a:latin typeface="Century Gothic" panose="020B0502020202020204" pitchFamily="34" charset="0"/>
                          <a:ea typeface="MS PGothic" panose="020B0600070205080204" pitchFamily="34" charset="-128"/>
                        </a:rPr>
                        <a:t>lgarcia@email.com</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01314399"/>
                  </a:ext>
                </a:extLst>
              </a:tr>
            </a:tbl>
          </a:graphicData>
        </a:graphic>
      </p:graphicFrame>
      <p:graphicFrame>
        <p:nvGraphicFramePr>
          <p:cNvPr id="16" name="Table 15">
            <a:extLst>
              <a:ext uri="{FF2B5EF4-FFF2-40B4-BE49-F238E27FC236}">
                <a16:creationId xmlns:a16="http://schemas.microsoft.com/office/drawing/2014/main" id="{D77105FB-2994-85EC-6194-8E11615D25CA}"/>
              </a:ext>
            </a:extLst>
          </p:cNvPr>
          <p:cNvGraphicFramePr>
            <a:graphicFrameLocks noGrp="1"/>
          </p:cNvGraphicFramePr>
          <p:nvPr>
            <p:extLst>
              <p:ext uri="{D42A27DB-BD31-4B8C-83A1-F6EECF244321}">
                <p14:modId xmlns:p14="http://schemas.microsoft.com/office/powerpoint/2010/main" val="3581174148"/>
              </p:ext>
            </p:extLst>
          </p:nvPr>
        </p:nvGraphicFramePr>
        <p:xfrm>
          <a:off x="8498876" y="1097442"/>
          <a:ext cx="3352763" cy="502920"/>
        </p:xfrm>
        <a:graphic>
          <a:graphicData uri="http://schemas.openxmlformats.org/drawingml/2006/table">
            <a:tbl>
              <a:tblPr firstRow="1" firstCol="1" bandRow="1">
                <a:tableStyleId>{5C22544A-7EE6-4342-B048-85BDC9FD1C3A}</a:tableStyleId>
              </a:tblPr>
              <a:tblGrid>
                <a:gridCol w="707268">
                  <a:extLst>
                    <a:ext uri="{9D8B030D-6E8A-4147-A177-3AD203B41FA5}">
                      <a16:colId xmlns:a16="http://schemas.microsoft.com/office/drawing/2014/main" val="3376740140"/>
                    </a:ext>
                  </a:extLst>
                </a:gridCol>
                <a:gridCol w="1615736">
                  <a:extLst>
                    <a:ext uri="{9D8B030D-6E8A-4147-A177-3AD203B41FA5}">
                      <a16:colId xmlns:a16="http://schemas.microsoft.com/office/drawing/2014/main" val="2571734573"/>
                    </a:ext>
                  </a:extLst>
                </a:gridCol>
                <a:gridCol w="1029759">
                  <a:extLst>
                    <a:ext uri="{9D8B030D-6E8A-4147-A177-3AD203B41FA5}">
                      <a16:colId xmlns:a16="http://schemas.microsoft.com/office/drawing/2014/main" val="1710690476"/>
                    </a:ext>
                  </a:extLst>
                </a:gridCol>
              </a:tblGrid>
              <a:tr h="1828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変更番号</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依頼日</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希望日</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algn="ctr" rtl="0">
                        <a:spcBef>
                          <a:spcPts val="0"/>
                        </a:spcBef>
                        <a:spcAft>
                          <a:spcPts val="0"/>
                        </a:spcAft>
                      </a:pPr>
                      <a:r>
                        <a:rPr lang="ja-JP" sz="1200" b="0" baseline="0" dirty="0">
                          <a:solidFill>
                            <a:schemeClr val="tx1"/>
                          </a:solidFill>
                          <a:effectLst/>
                          <a:latin typeface="Century Gothic" panose="020B0502020202020204" pitchFamily="34" charset="0"/>
                          <a:ea typeface="MS PGothic" panose="020B0600070205080204" pitchFamily="34" charset="-128"/>
                        </a:rPr>
                        <a:t>1011</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rtl="0">
                        <a:spcBef>
                          <a:spcPts val="0"/>
                        </a:spcBef>
                        <a:spcAft>
                          <a:spcPts val="0"/>
                        </a:spcAft>
                      </a:pPr>
                      <a:r>
                        <a:rPr lang="ja-JP" sz="1200" b="0" baseline="0" dirty="0">
                          <a:solidFill>
                            <a:schemeClr val="tx1"/>
                          </a:solidFill>
                          <a:effectLst/>
                          <a:latin typeface="Century Gothic" panose="020B0502020202020204" pitchFamily="34" charset="0"/>
                          <a:ea typeface="MS PGothic" panose="020B0600070205080204" pitchFamily="34" charset="-128"/>
                        </a:rPr>
                        <a:t>20XX 年 11 月 11 日</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rtl="0">
                        <a:spcBef>
                          <a:spcPts val="0"/>
                        </a:spcBef>
                        <a:spcAft>
                          <a:spcPts val="0"/>
                        </a:spcAft>
                      </a:pPr>
                      <a:r>
                        <a:rPr lang="ja-JP" sz="1200" b="0" baseline="0" dirty="0">
                          <a:solidFill>
                            <a:schemeClr val="tx1"/>
                          </a:solidFill>
                          <a:effectLst/>
                          <a:latin typeface="Century Gothic" panose="020B0502020202020204" pitchFamily="34" charset="0"/>
                          <a:ea typeface="MS PGothic" panose="020B0600070205080204" pitchFamily="34" charset="-128"/>
                        </a:rPr>
                        <a:t>20XX/01/01</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graphicFrame>
        <p:nvGraphicFramePr>
          <p:cNvPr id="17" name="Table 16">
            <a:extLst>
              <a:ext uri="{FF2B5EF4-FFF2-40B4-BE49-F238E27FC236}">
                <a16:creationId xmlns:a16="http://schemas.microsoft.com/office/drawing/2014/main" id="{3E3D5668-0127-6DB9-1BEB-94038A1B3979}"/>
              </a:ext>
            </a:extLst>
          </p:cNvPr>
          <p:cNvGraphicFramePr>
            <a:graphicFrameLocks noGrp="1"/>
          </p:cNvGraphicFramePr>
          <p:nvPr>
            <p:extLst>
              <p:ext uri="{D42A27DB-BD31-4B8C-83A1-F6EECF244321}">
                <p14:modId xmlns:p14="http://schemas.microsoft.com/office/powerpoint/2010/main" val="4046887471"/>
              </p:ext>
            </p:extLst>
          </p:nvPr>
        </p:nvGraphicFramePr>
        <p:xfrm>
          <a:off x="9607266" y="1667287"/>
          <a:ext cx="2239580" cy="502920"/>
        </p:xfrm>
        <a:graphic>
          <a:graphicData uri="http://schemas.openxmlformats.org/drawingml/2006/table">
            <a:tbl>
              <a:tblPr firstRow="1" firstCol="1" bandRow="1">
                <a:tableStyleId>{5C22544A-7EE6-4342-B048-85BDC9FD1C3A}</a:tableStyleId>
              </a:tblPr>
              <a:tblGrid>
                <a:gridCol w="746527">
                  <a:extLst>
                    <a:ext uri="{9D8B030D-6E8A-4147-A177-3AD203B41FA5}">
                      <a16:colId xmlns:a16="http://schemas.microsoft.com/office/drawing/2014/main" val="3376740140"/>
                    </a:ext>
                  </a:extLst>
                </a:gridCol>
                <a:gridCol w="746526">
                  <a:extLst>
                    <a:ext uri="{9D8B030D-6E8A-4147-A177-3AD203B41FA5}">
                      <a16:colId xmlns:a16="http://schemas.microsoft.com/office/drawing/2014/main" val="2571734573"/>
                    </a:ext>
                  </a:extLst>
                </a:gridCol>
                <a:gridCol w="746527">
                  <a:extLst>
                    <a:ext uri="{9D8B030D-6E8A-4147-A177-3AD203B41FA5}">
                      <a16:colId xmlns:a16="http://schemas.microsoft.com/office/drawing/2014/main" val="1710690476"/>
                    </a:ext>
                  </a:extLst>
                </a:gridCol>
              </a:tblGrid>
              <a:tr h="1828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Times New Roman" panose="02020603050405020304" pitchFamily="18" charset="0"/>
                          <a:cs typeface="+mn-cs"/>
                        </a:rPr>
                        <a:t>高</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cs typeface="+mn-cs"/>
                        </a:rPr>
                        <a:t>中</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Times New Roman" panose="02020603050405020304" pitchFamily="18" charset="0"/>
                          <a:cs typeface="+mn-cs"/>
                        </a:rPr>
                        <a:t>低</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algn="ctr" rtl="0">
                        <a:spcBef>
                          <a:spcPts val="0"/>
                        </a:spcBef>
                        <a:spcAft>
                          <a:spcPts val="0"/>
                        </a:spcAft>
                      </a:pPr>
                      <a:r>
                        <a:rPr lang="ja-JP" sz="1400" b="0">
                          <a:solidFill>
                            <a:schemeClr val="tx1"/>
                          </a:solidFill>
                          <a:effectLst/>
                          <a:latin typeface="Century Gothic" panose="020B0502020202020204" pitchFamily="34" charset="0"/>
                          <a:ea typeface="Times New Roman" panose="02020603050405020304" pitchFamily="18" charset="0"/>
                        </a:rPr>
                        <a:t>X</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599"/>
                    </a:solidFill>
                  </a:tcPr>
                </a:tc>
                <a:tc>
                  <a:txBody>
                    <a:bodyPr/>
                    <a:lstStyle/>
                    <a:p>
                      <a:pPr marL="0" marR="0" algn="ctr">
                        <a:spcBef>
                          <a:spcPts val="0"/>
                        </a:spcBef>
                        <a:spcAft>
                          <a:spcPts val="0"/>
                        </a:spcAft>
                      </a:pPr>
                      <a:endParaRPr lang="en-US" sz="14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lgn="ctr">
                        <a:spcBef>
                          <a:spcPts val="0"/>
                        </a:spcBef>
                        <a:spcAft>
                          <a:spcPts val="0"/>
                        </a:spcAft>
                      </a:pPr>
                      <a:endParaRPr lang="en-US" sz="14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9E5"/>
                    </a:solidFill>
                  </a:tcPr>
                </a:tc>
                <a:extLst>
                  <a:ext uri="{0D108BD9-81ED-4DB2-BD59-A6C34878D82A}">
                    <a16:rowId xmlns:a16="http://schemas.microsoft.com/office/drawing/2014/main" val="1071416120"/>
                  </a:ext>
                </a:extLst>
              </a:tr>
            </a:tbl>
          </a:graphicData>
        </a:graphic>
      </p:graphicFrame>
      <p:sp>
        <p:nvSpPr>
          <p:cNvPr id="18" name="TextBox 17">
            <a:extLst>
              <a:ext uri="{FF2B5EF4-FFF2-40B4-BE49-F238E27FC236}">
                <a16:creationId xmlns:a16="http://schemas.microsoft.com/office/drawing/2014/main" id="{4D09610D-A61C-A0B0-F67E-4E54E745EFF9}"/>
              </a:ext>
            </a:extLst>
          </p:cNvPr>
          <p:cNvSpPr txBox="1"/>
          <p:nvPr/>
        </p:nvSpPr>
        <p:spPr>
          <a:xfrm>
            <a:off x="8494085" y="1850439"/>
            <a:ext cx="1113181" cy="319768"/>
          </a:xfrm>
          <a:prstGeom prst="rect">
            <a:avLst/>
          </a:prstGeom>
          <a:noFill/>
        </p:spPr>
        <p:txBody>
          <a:bodyPr wrap="square">
            <a:spAutoFit/>
          </a:bodyPr>
          <a:lstStyle/>
          <a:p>
            <a:pPr marL="0" marR="0" algn="r" rtl="0">
              <a:lnSpc>
                <a:spcPct val="115000"/>
              </a:lnSpc>
              <a:spcBef>
                <a:spcPts val="0"/>
              </a:spcBef>
              <a:spcAft>
                <a:spcPts val="0"/>
              </a:spcAft>
            </a:pPr>
            <a:r>
              <a:rPr lang="ja-JP" sz="1400">
                <a:solidFill>
                  <a:srgbClr val="595959"/>
                </a:solidFill>
                <a:effectLst/>
                <a:latin typeface="Century Gothic" panose="020B0502020202020204" pitchFamily="34" charset="0"/>
                <a:ea typeface="MS PGothic" panose="020B0600070205080204" pitchFamily="34" charset="-128"/>
              </a:rPr>
              <a:t>優先度</a:t>
            </a:r>
          </a:p>
        </p:txBody>
      </p:sp>
      <p:graphicFrame>
        <p:nvGraphicFramePr>
          <p:cNvPr id="19" name="Table 18">
            <a:extLst>
              <a:ext uri="{FF2B5EF4-FFF2-40B4-BE49-F238E27FC236}">
                <a16:creationId xmlns:a16="http://schemas.microsoft.com/office/drawing/2014/main" id="{CBAE9539-6223-7CC5-689A-152FB09DCC07}"/>
              </a:ext>
            </a:extLst>
          </p:cNvPr>
          <p:cNvGraphicFramePr>
            <a:graphicFrameLocks noGrp="1"/>
          </p:cNvGraphicFramePr>
          <p:nvPr>
            <p:extLst>
              <p:ext uri="{D42A27DB-BD31-4B8C-83A1-F6EECF244321}">
                <p14:modId xmlns:p14="http://schemas.microsoft.com/office/powerpoint/2010/main" val="1716482422"/>
              </p:ext>
            </p:extLst>
          </p:nvPr>
        </p:nvGraphicFramePr>
        <p:xfrm>
          <a:off x="721596" y="3425139"/>
          <a:ext cx="4891472" cy="3177110"/>
        </p:xfrm>
        <a:graphic>
          <a:graphicData uri="http://schemas.openxmlformats.org/drawingml/2006/table">
            <a:tbl>
              <a:tblPr firstRow="1" firstCol="1" bandRow="1">
                <a:tableStyleId>{5C22544A-7EE6-4342-B048-85BDC9FD1C3A}</a:tableStyleId>
              </a:tblPr>
              <a:tblGrid>
                <a:gridCol w="848857">
                  <a:extLst>
                    <a:ext uri="{9D8B030D-6E8A-4147-A177-3AD203B41FA5}">
                      <a16:colId xmlns:a16="http://schemas.microsoft.com/office/drawing/2014/main" val="1947255571"/>
                    </a:ext>
                  </a:extLst>
                </a:gridCol>
                <a:gridCol w="4042615">
                  <a:extLst>
                    <a:ext uri="{9D8B030D-6E8A-4147-A177-3AD203B41FA5}">
                      <a16:colId xmlns:a16="http://schemas.microsoft.com/office/drawing/2014/main" val="3993275376"/>
                    </a:ext>
                  </a:extLst>
                </a:gridCol>
              </a:tblGrid>
              <a:tr h="324016">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範囲</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rtl="0">
                        <a:spcBef>
                          <a:spcPts val="0"/>
                        </a:spcBef>
                        <a:spcAft>
                          <a:spcPts val="0"/>
                        </a:spcAft>
                      </a:pPr>
                      <a:r>
                        <a:rPr lang="ja-JP" sz="1000" b="0" baseline="0">
                          <a:solidFill>
                            <a:schemeClr val="tx1"/>
                          </a:solidFill>
                          <a:effectLst/>
                          <a:latin typeface="Century Gothic" panose="020B0502020202020204" pitchFamily="34" charset="0"/>
                          <a:ea typeface="MS PGothic" panose="020B0600070205080204" pitchFamily="34" charset="-128"/>
                        </a:rPr>
                        <a:t>範囲についての変更はありません。</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75004608"/>
                  </a:ext>
                </a:extLst>
              </a:tr>
              <a:tr h="360018">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成果物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rtl="0">
                        <a:spcBef>
                          <a:spcPts val="0"/>
                        </a:spcBef>
                        <a:spcAft>
                          <a:spcPts val="0"/>
                        </a:spcAft>
                      </a:pPr>
                      <a:r>
                        <a:rPr lang="ja-JP" sz="1000" b="0" baseline="0" dirty="0">
                          <a:solidFill>
                            <a:schemeClr val="tx1"/>
                          </a:solidFill>
                          <a:effectLst/>
                          <a:latin typeface="Century Gothic" panose="020B0502020202020204" pitchFamily="34" charset="0"/>
                          <a:ea typeface="MS PGothic" panose="020B0600070205080204" pitchFamily="34" charset="-128"/>
                        </a:rPr>
                        <a:t>製品仕様と設計を更新する必要があります。</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38816618"/>
                  </a:ext>
                </a:extLst>
              </a:tr>
              <a:tr h="416895">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コスト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rtl="0">
                        <a:spcBef>
                          <a:spcPts val="0"/>
                        </a:spcBef>
                        <a:spcAft>
                          <a:spcPts val="0"/>
                        </a:spcAft>
                      </a:pPr>
                      <a:r>
                        <a:rPr lang="ja-JP" sz="1000" b="0" baseline="0">
                          <a:solidFill>
                            <a:schemeClr val="tx1"/>
                          </a:solidFill>
                          <a:effectLst/>
                          <a:latin typeface="Century Gothic" panose="020B0502020202020204" pitchFamily="34" charset="0"/>
                          <a:ea typeface="MS PGothic" panose="020B0600070205080204" pitchFamily="34" charset="-128"/>
                        </a:rPr>
                        <a:t>追加の調査、開発、テストのため、予算の追加が必要です。 </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1765204"/>
                  </a:ext>
                </a:extLst>
              </a:tr>
              <a:tr h="416895">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リソース</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rtl="0">
                        <a:spcBef>
                          <a:spcPts val="0"/>
                        </a:spcBef>
                        <a:spcAft>
                          <a:spcPts val="0"/>
                        </a:spcAft>
                      </a:pPr>
                      <a:r>
                        <a:rPr lang="ja-JP" sz="1000" b="0" baseline="0">
                          <a:solidFill>
                            <a:schemeClr val="tx1"/>
                          </a:solidFill>
                          <a:effectLst/>
                          <a:latin typeface="Century Gothic" panose="020B0502020202020204" pitchFamily="34" charset="0"/>
                          <a:ea typeface="MS PGothic" panose="020B0600070205080204" pitchFamily="34" charset="-128"/>
                        </a:rPr>
                        <a:t>新しい材料や追加の材料が必要になる可能性があります。製品変更に関して、従業員へのトレーニングが必要です。 </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18845375"/>
                  </a:ext>
                </a:extLst>
              </a:tr>
              <a:tr h="416895">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タイムライン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rtl="0">
                        <a:spcBef>
                          <a:spcPts val="0"/>
                        </a:spcBef>
                        <a:spcAft>
                          <a:spcPts val="0"/>
                        </a:spcAft>
                      </a:pPr>
                      <a:r>
                        <a:rPr lang="ja-JP" sz="1000" b="0" baseline="0">
                          <a:solidFill>
                            <a:schemeClr val="tx1"/>
                          </a:solidFill>
                          <a:effectLst/>
                          <a:latin typeface="Century Gothic" panose="020B0502020202020204" pitchFamily="34" charset="0"/>
                          <a:ea typeface="MS PGothic" panose="020B0600070205080204" pitchFamily="34" charset="-128"/>
                        </a:rPr>
                        <a:t>テスト フェーズの追加、マーケティング資料の修正などを考慮し、タイムラインを延長します。 </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79285119"/>
                  </a:ext>
                </a:extLst>
              </a:tr>
              <a:tr h="1242391">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関係者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rtl="0">
                        <a:spcBef>
                          <a:spcPts val="0"/>
                        </a:spcBef>
                        <a:spcAft>
                          <a:spcPts val="0"/>
                        </a:spcAft>
                      </a:pPr>
                      <a:r>
                        <a:rPr lang="ja-JP" sz="1000" b="0" baseline="0" dirty="0">
                          <a:solidFill>
                            <a:schemeClr val="tx1"/>
                          </a:solidFill>
                          <a:effectLst/>
                          <a:latin typeface="Century Gothic" panose="020B0502020202020204" pitchFamily="34" charset="0"/>
                          <a:ea typeface="MS PGothic" panose="020B0600070205080204" pitchFamily="34" charset="-128"/>
                        </a:rPr>
                        <a:t>顧客にとっては、今回の変更で製品が改善されるというプラスの影響があります。関係者にとっては、会社の競争力が高まるというプラスの影響があります。また、市場シェアの拡大や収益の増加につながる可能性もあります。従業員には、プラスの影響とマイナスの影響の両方があります。チームによっては作業量の増加につながる可能性があるためです。</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3740081"/>
                  </a:ext>
                </a:extLst>
              </a:tr>
            </a:tbl>
          </a:graphicData>
        </a:graphic>
      </p:graphicFrame>
      <p:sp>
        <p:nvSpPr>
          <p:cNvPr id="20" name="TextBox 19">
            <a:extLst>
              <a:ext uri="{FF2B5EF4-FFF2-40B4-BE49-F238E27FC236}">
                <a16:creationId xmlns:a16="http://schemas.microsoft.com/office/drawing/2014/main" id="{3C360A48-D9DD-9B49-E9ED-2FC55866653F}"/>
              </a:ext>
            </a:extLst>
          </p:cNvPr>
          <p:cNvSpPr txBox="1"/>
          <p:nvPr/>
        </p:nvSpPr>
        <p:spPr>
          <a:xfrm rot="16200000">
            <a:off x="-1174563" y="4846601"/>
            <a:ext cx="3200400" cy="310896"/>
          </a:xfrm>
          <a:prstGeom prst="rect">
            <a:avLst/>
          </a:prstGeom>
          <a:solidFill>
            <a:schemeClr val="bg2">
              <a:lumMod val="90000"/>
            </a:schemeClr>
          </a:solidFill>
        </p:spPr>
        <p:txBody>
          <a:bodyPr wrap="square" anchor="ctr" anchorCtr="0">
            <a:spAutoFit/>
          </a:bodyPr>
          <a:lstStyle/>
          <a:p>
            <a:pPr marL="0" marR="0" algn="ctr" rtl="0">
              <a:spcBef>
                <a:spcPts val="0"/>
              </a:spcBef>
              <a:spcAft>
                <a:spcPts val="0"/>
              </a:spcAft>
            </a:pPr>
            <a:r>
              <a:rPr lang="ja-JP" sz="1400">
                <a:effectLst/>
                <a:latin typeface="Century Gothic" panose="020B0502020202020204" pitchFamily="34" charset="0"/>
                <a:ea typeface="MS PGothic" panose="020B0600070205080204" pitchFamily="34" charset="-128"/>
              </a:rPr>
              <a:t>変更の影響</a:t>
            </a:r>
          </a:p>
        </p:txBody>
      </p:sp>
      <p:graphicFrame>
        <p:nvGraphicFramePr>
          <p:cNvPr id="21" name="Table 20">
            <a:extLst>
              <a:ext uri="{FF2B5EF4-FFF2-40B4-BE49-F238E27FC236}">
                <a16:creationId xmlns:a16="http://schemas.microsoft.com/office/drawing/2014/main" id="{169F1818-81A8-4025-7B6F-DE12E3FB630E}"/>
              </a:ext>
            </a:extLst>
          </p:cNvPr>
          <p:cNvGraphicFramePr>
            <a:graphicFrameLocks noGrp="1"/>
          </p:cNvGraphicFramePr>
          <p:nvPr>
            <p:extLst>
              <p:ext uri="{D42A27DB-BD31-4B8C-83A1-F6EECF244321}">
                <p14:modId xmlns:p14="http://schemas.microsoft.com/office/powerpoint/2010/main" val="250544582"/>
              </p:ext>
            </p:extLst>
          </p:nvPr>
        </p:nvGraphicFramePr>
        <p:xfrm>
          <a:off x="721595" y="2355951"/>
          <a:ext cx="7641345" cy="822960"/>
        </p:xfrm>
        <a:graphic>
          <a:graphicData uri="http://schemas.openxmlformats.org/drawingml/2006/table">
            <a:tbl>
              <a:tblPr firstRow="1" firstCol="1" bandRow="1">
                <a:tableStyleId>{5C22544A-7EE6-4342-B048-85BDC9FD1C3A}</a:tableStyleId>
              </a:tblPr>
              <a:tblGrid>
                <a:gridCol w="822198">
                  <a:extLst>
                    <a:ext uri="{9D8B030D-6E8A-4147-A177-3AD203B41FA5}">
                      <a16:colId xmlns:a16="http://schemas.microsoft.com/office/drawing/2014/main" val="1550049442"/>
                    </a:ext>
                  </a:extLst>
                </a:gridCol>
                <a:gridCol w="6819147">
                  <a:extLst>
                    <a:ext uri="{9D8B030D-6E8A-4147-A177-3AD203B41FA5}">
                      <a16:colId xmlns:a16="http://schemas.microsoft.com/office/drawing/2014/main" val="1226681750"/>
                    </a:ext>
                  </a:extLst>
                </a:gridCol>
              </a:tblGrid>
              <a:tr h="411480">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変更の説明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rtl="0">
                        <a:spcBef>
                          <a:spcPts val="0"/>
                        </a:spcBef>
                        <a:spcAft>
                          <a:spcPts val="0"/>
                        </a:spcAft>
                      </a:pPr>
                      <a:r>
                        <a:rPr lang="ja-JP" sz="1000" b="0" baseline="0" dirty="0">
                          <a:solidFill>
                            <a:schemeClr val="tx1"/>
                          </a:solidFill>
                          <a:effectLst/>
                          <a:latin typeface="Century Gothic" panose="020B0502020202020204" pitchFamily="34" charset="0"/>
                          <a:ea typeface="MS PGothic" panose="020B0600070205080204" pitchFamily="34" charset="-128"/>
                        </a:rPr>
                        <a:t>住宅用太陽光パネルの変換効率を、22% から 25% に向上させます。</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7858649"/>
                  </a:ext>
                </a:extLst>
              </a:tr>
              <a:tr h="411480">
                <a:tc>
                  <a:txBody>
                    <a:bodyPr/>
                    <a:lstStyle/>
                    <a:p>
                      <a:pPr marL="0" marR="0" rtl="0">
                        <a:spcBef>
                          <a:spcPts val="0"/>
                        </a:spcBef>
                        <a:spcAft>
                          <a:spcPts val="0"/>
                        </a:spcAft>
                      </a:pPr>
                      <a:r>
                        <a:rPr lang="ja-JP" sz="900" b="0" baseline="0" dirty="0">
                          <a:solidFill>
                            <a:schemeClr val="tx1"/>
                          </a:solidFill>
                          <a:effectLst/>
                          <a:latin typeface="Century Gothic" panose="020B0502020202020204" pitchFamily="34" charset="0"/>
                          <a:ea typeface="MS PGothic" panose="020B0600070205080204" pitchFamily="34" charset="-128"/>
                        </a:rPr>
                        <a:t>変更の理由</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rtl="0">
                        <a:spcBef>
                          <a:spcPts val="0"/>
                        </a:spcBef>
                        <a:spcAft>
                          <a:spcPts val="0"/>
                        </a:spcAft>
                      </a:pPr>
                      <a:r>
                        <a:rPr lang="ja-JP" sz="1000" b="0" baseline="0" dirty="0">
                          <a:solidFill>
                            <a:schemeClr val="tx1"/>
                          </a:solidFill>
                          <a:effectLst/>
                          <a:latin typeface="Century Gothic" panose="020B0502020202020204" pitchFamily="34" charset="0"/>
                          <a:ea typeface="MS PGothic" panose="020B0600070205080204" pitchFamily="34" charset="-128"/>
                        </a:rPr>
                        <a:t>市場調査によると、住宅用太陽光パネルの顧客の間で高効率の太陽光パネルへの需要が高まっています。変換効率の向上により、競争力を維持することができます。また、革新的な企業であると示すこともできます。 </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3355876"/>
                  </a:ext>
                </a:extLst>
              </a:tr>
            </a:tbl>
          </a:graphicData>
        </a:graphic>
      </p:graphicFrame>
      <p:sp>
        <p:nvSpPr>
          <p:cNvPr id="22" name="TextBox 21">
            <a:extLst>
              <a:ext uri="{FF2B5EF4-FFF2-40B4-BE49-F238E27FC236}">
                <a16:creationId xmlns:a16="http://schemas.microsoft.com/office/drawing/2014/main" id="{ADABA19B-6F7F-175E-A5FB-0E9D9052BC9E}"/>
              </a:ext>
            </a:extLst>
          </p:cNvPr>
          <p:cNvSpPr txBox="1"/>
          <p:nvPr/>
        </p:nvSpPr>
        <p:spPr>
          <a:xfrm rot="16200000">
            <a:off x="5161443" y="4066972"/>
            <a:ext cx="1594560" cy="310896"/>
          </a:xfrm>
          <a:prstGeom prst="rect">
            <a:avLst/>
          </a:prstGeom>
          <a:solidFill>
            <a:srgbClr val="FFB700"/>
          </a:solidFill>
        </p:spPr>
        <p:txBody>
          <a:bodyPr wrap="square" anchor="ctr" anchorCtr="0">
            <a:spAutoFit/>
          </a:bodyPr>
          <a:lstStyle/>
          <a:p>
            <a:pPr marL="0" marR="0" algn="ctr" rtl="0">
              <a:spcBef>
                <a:spcPts val="0"/>
              </a:spcBef>
              <a:spcAft>
                <a:spcPts val="0"/>
              </a:spcAft>
            </a:pPr>
            <a:r>
              <a:rPr lang="ja-JP" sz="1400">
                <a:effectLst/>
                <a:latin typeface="Century Gothic" panose="020B0502020202020204" pitchFamily="34" charset="0"/>
                <a:ea typeface="MS PGothic" panose="020B0600070205080204" pitchFamily="34" charset="-128"/>
              </a:rPr>
              <a:t>リスク分析</a:t>
            </a:r>
          </a:p>
        </p:txBody>
      </p:sp>
      <p:graphicFrame>
        <p:nvGraphicFramePr>
          <p:cNvPr id="23" name="Table 22">
            <a:extLst>
              <a:ext uri="{FF2B5EF4-FFF2-40B4-BE49-F238E27FC236}">
                <a16:creationId xmlns:a16="http://schemas.microsoft.com/office/drawing/2014/main" id="{706C349A-C5DB-6313-1E27-5C25B7A8DCF4}"/>
              </a:ext>
            </a:extLst>
          </p:cNvPr>
          <p:cNvGraphicFramePr>
            <a:graphicFrameLocks noGrp="1"/>
          </p:cNvGraphicFramePr>
          <p:nvPr>
            <p:extLst>
              <p:ext uri="{D42A27DB-BD31-4B8C-83A1-F6EECF244321}">
                <p14:modId xmlns:p14="http://schemas.microsoft.com/office/powerpoint/2010/main" val="1139212799"/>
              </p:ext>
            </p:extLst>
          </p:nvPr>
        </p:nvGraphicFramePr>
        <p:xfrm>
          <a:off x="6254681" y="3425139"/>
          <a:ext cx="5592165" cy="1583502"/>
        </p:xfrm>
        <a:graphic>
          <a:graphicData uri="http://schemas.openxmlformats.org/drawingml/2006/table">
            <a:tbl>
              <a:tblPr firstRow="1" firstCol="1" bandRow="1">
                <a:tableStyleId>{5C22544A-7EE6-4342-B048-85BDC9FD1C3A}</a:tableStyleId>
              </a:tblPr>
              <a:tblGrid>
                <a:gridCol w="886783">
                  <a:extLst>
                    <a:ext uri="{9D8B030D-6E8A-4147-A177-3AD203B41FA5}">
                      <a16:colId xmlns:a16="http://schemas.microsoft.com/office/drawing/2014/main" val="1550049442"/>
                    </a:ext>
                  </a:extLst>
                </a:gridCol>
                <a:gridCol w="4705382">
                  <a:extLst>
                    <a:ext uri="{9D8B030D-6E8A-4147-A177-3AD203B41FA5}">
                      <a16:colId xmlns:a16="http://schemas.microsoft.com/office/drawing/2014/main" val="1226681750"/>
                    </a:ext>
                  </a:extLst>
                </a:gridCol>
              </a:tblGrid>
              <a:tr h="791751">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リスクの特定</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rtl="0">
                        <a:spcBef>
                          <a:spcPts val="0"/>
                        </a:spcBef>
                        <a:spcAft>
                          <a:spcPts val="0"/>
                        </a:spcAft>
                      </a:pPr>
                      <a:r>
                        <a:rPr lang="ja-JP" sz="1000" b="0" baseline="0" dirty="0">
                          <a:solidFill>
                            <a:schemeClr val="tx1"/>
                          </a:solidFill>
                          <a:effectLst/>
                          <a:latin typeface="Century Gothic" panose="020B0502020202020204" pitchFamily="34" charset="0"/>
                          <a:ea typeface="MS PGothic" panose="020B0600070205080204" pitchFamily="34" charset="-128"/>
                        </a:rPr>
                        <a:t>設計に関連する技術的な課題があります。</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7858649"/>
                  </a:ext>
                </a:extLst>
              </a:tr>
              <a:tr h="791751">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リスク軽減戦略</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rtl="0">
                        <a:spcBef>
                          <a:spcPts val="0"/>
                        </a:spcBef>
                        <a:spcAft>
                          <a:spcPts val="0"/>
                        </a:spcAft>
                      </a:pPr>
                      <a:r>
                        <a:rPr lang="ja-JP" sz="1000" b="0" baseline="0" dirty="0">
                          <a:solidFill>
                            <a:schemeClr val="tx1"/>
                          </a:solidFill>
                          <a:effectLst/>
                          <a:latin typeface="Century Gothic" panose="020B0502020202020204" pitchFamily="34" charset="0"/>
                          <a:ea typeface="MS PGothic" panose="020B0600070205080204" pitchFamily="34" charset="-128"/>
                        </a:rPr>
                        <a:t>事前に専門家と連携して綿密な調査を実施し、技術的な課題を把握します。 </a:t>
                      </a: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3355876"/>
                  </a:ext>
                </a:extLst>
              </a:tr>
            </a:tbl>
          </a:graphicData>
        </a:graphic>
      </p:graphicFrame>
      <p:graphicFrame>
        <p:nvGraphicFramePr>
          <p:cNvPr id="24" name="Table 23">
            <a:extLst>
              <a:ext uri="{FF2B5EF4-FFF2-40B4-BE49-F238E27FC236}">
                <a16:creationId xmlns:a16="http://schemas.microsoft.com/office/drawing/2014/main" id="{19B86E2B-6042-8679-7012-820E2086553D}"/>
              </a:ext>
            </a:extLst>
          </p:cNvPr>
          <p:cNvGraphicFramePr>
            <a:graphicFrameLocks noGrp="1"/>
          </p:cNvGraphicFramePr>
          <p:nvPr>
            <p:extLst>
              <p:ext uri="{D42A27DB-BD31-4B8C-83A1-F6EECF244321}">
                <p14:modId xmlns:p14="http://schemas.microsoft.com/office/powerpoint/2010/main" val="2786831116"/>
              </p:ext>
            </p:extLst>
          </p:nvPr>
        </p:nvGraphicFramePr>
        <p:xfrm>
          <a:off x="9607266" y="2675989"/>
          <a:ext cx="2239580" cy="502920"/>
        </p:xfrm>
        <a:graphic>
          <a:graphicData uri="http://schemas.openxmlformats.org/drawingml/2006/table">
            <a:tbl>
              <a:tblPr firstRow="1" firstCol="1" bandRow="1">
                <a:tableStyleId>{5C22544A-7EE6-4342-B048-85BDC9FD1C3A}</a:tableStyleId>
              </a:tblPr>
              <a:tblGrid>
                <a:gridCol w="2239580">
                  <a:extLst>
                    <a:ext uri="{9D8B030D-6E8A-4147-A177-3AD203B41FA5}">
                      <a16:colId xmlns:a16="http://schemas.microsoft.com/office/drawing/2014/main" val="3376740140"/>
                    </a:ext>
                  </a:extLst>
                </a:gridCol>
              </a:tblGrid>
              <a:tr h="1828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リスクの可能性</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algn="ctr" rtl="0">
                        <a:spcBef>
                          <a:spcPts val="0"/>
                        </a:spcBef>
                        <a:spcAft>
                          <a:spcPts val="0"/>
                        </a:spcAft>
                      </a:pPr>
                      <a:r>
                        <a:rPr lang="ja-JP" sz="1400" b="0" baseline="0" dirty="0">
                          <a:solidFill>
                            <a:schemeClr val="tx1"/>
                          </a:solidFill>
                          <a:effectLst/>
                          <a:latin typeface="Century Gothic" panose="020B0502020202020204" pitchFamily="34" charset="0"/>
                          <a:ea typeface="MS PGothic" panose="020B0600070205080204" pitchFamily="34" charset="-128"/>
                        </a:rPr>
                        <a:t>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9E5"/>
                    </a:solidFill>
                  </a:tcPr>
                </a:tc>
                <a:extLst>
                  <a:ext uri="{0D108BD9-81ED-4DB2-BD59-A6C34878D82A}">
                    <a16:rowId xmlns:a16="http://schemas.microsoft.com/office/drawing/2014/main" val="1071416120"/>
                  </a:ext>
                </a:extLst>
              </a:tr>
            </a:tbl>
          </a:graphicData>
        </a:graphic>
      </p:graphicFrame>
      <p:sp>
        <p:nvSpPr>
          <p:cNvPr id="26" name="TextBox 25">
            <a:extLst>
              <a:ext uri="{FF2B5EF4-FFF2-40B4-BE49-F238E27FC236}">
                <a16:creationId xmlns:a16="http://schemas.microsoft.com/office/drawing/2014/main" id="{7790C7D1-D86A-AE9F-C2EF-E21604726507}"/>
              </a:ext>
            </a:extLst>
          </p:cNvPr>
          <p:cNvSpPr txBox="1"/>
          <p:nvPr/>
        </p:nvSpPr>
        <p:spPr>
          <a:xfrm>
            <a:off x="5725522" y="5131167"/>
            <a:ext cx="1502412" cy="319768"/>
          </a:xfrm>
          <a:prstGeom prst="rect">
            <a:avLst/>
          </a:prstGeom>
          <a:noFill/>
        </p:spPr>
        <p:txBody>
          <a:bodyPr wrap="square">
            <a:spAutoFit/>
          </a:bodyPr>
          <a:lstStyle/>
          <a:p>
            <a:pPr marL="0" marR="0" rtl="0">
              <a:lnSpc>
                <a:spcPct val="115000"/>
              </a:lnSpc>
              <a:spcBef>
                <a:spcPts val="0"/>
              </a:spcBef>
              <a:spcAft>
                <a:spcPts val="0"/>
              </a:spcAft>
            </a:pPr>
            <a:r>
              <a:rPr lang="ja-JP" sz="1400">
                <a:solidFill>
                  <a:srgbClr val="595959"/>
                </a:solidFill>
                <a:effectLst/>
                <a:latin typeface="Century Gothic" panose="020B0502020202020204" pitchFamily="34" charset="0"/>
                <a:ea typeface="MS PGothic" panose="020B0600070205080204" pitchFamily="34" charset="-128"/>
              </a:rPr>
              <a:t>判定</a:t>
            </a:r>
          </a:p>
        </p:txBody>
      </p:sp>
      <p:graphicFrame>
        <p:nvGraphicFramePr>
          <p:cNvPr id="27" name="Table 26">
            <a:extLst>
              <a:ext uri="{FF2B5EF4-FFF2-40B4-BE49-F238E27FC236}">
                <a16:creationId xmlns:a16="http://schemas.microsoft.com/office/drawing/2014/main" id="{E582642A-F703-CB91-0345-D39C033E9AB8}"/>
              </a:ext>
            </a:extLst>
          </p:cNvPr>
          <p:cNvGraphicFramePr>
            <a:graphicFrameLocks noGrp="1"/>
          </p:cNvGraphicFramePr>
          <p:nvPr>
            <p:extLst>
              <p:ext uri="{D42A27DB-BD31-4B8C-83A1-F6EECF244321}">
                <p14:modId xmlns:p14="http://schemas.microsoft.com/office/powerpoint/2010/main" val="721767629"/>
              </p:ext>
            </p:extLst>
          </p:nvPr>
        </p:nvGraphicFramePr>
        <p:xfrm>
          <a:off x="5803275" y="5443685"/>
          <a:ext cx="1348602" cy="1158564"/>
        </p:xfrm>
        <a:graphic>
          <a:graphicData uri="http://schemas.openxmlformats.org/drawingml/2006/table">
            <a:tbl>
              <a:tblPr firstRow="1" firstCol="1" bandRow="1">
                <a:tableStyleId>{5C22544A-7EE6-4342-B048-85BDC9FD1C3A}</a:tableStyleId>
              </a:tblPr>
              <a:tblGrid>
                <a:gridCol w="405501">
                  <a:extLst>
                    <a:ext uri="{9D8B030D-6E8A-4147-A177-3AD203B41FA5}">
                      <a16:colId xmlns:a16="http://schemas.microsoft.com/office/drawing/2014/main" val="1550049442"/>
                    </a:ext>
                  </a:extLst>
                </a:gridCol>
                <a:gridCol w="943101">
                  <a:extLst>
                    <a:ext uri="{9D8B030D-6E8A-4147-A177-3AD203B41FA5}">
                      <a16:colId xmlns:a16="http://schemas.microsoft.com/office/drawing/2014/main" val="1226681750"/>
                    </a:ext>
                  </a:extLst>
                </a:gridCol>
              </a:tblGrid>
              <a:tr h="386188">
                <a:tc>
                  <a:txBody>
                    <a:bodyPr/>
                    <a:lstStyle/>
                    <a:p>
                      <a:pPr marL="0" marR="0" algn="ctr" rtl="0">
                        <a:spcBef>
                          <a:spcPts val="0"/>
                        </a:spcBef>
                        <a:spcAft>
                          <a:spcPts val="0"/>
                        </a:spcAft>
                      </a:pPr>
                      <a:r>
                        <a:rPr lang="ja-JP" sz="1400" b="0" baseline="0">
                          <a:solidFill>
                            <a:schemeClr val="tx1"/>
                          </a:solidFill>
                          <a:effectLst/>
                          <a:latin typeface="Century Gothic" panose="020B0502020202020204" pitchFamily="34" charset="0"/>
                          <a:ea typeface="MS PGothic" panose="020B0600070205080204" pitchFamily="34" charset="-128"/>
                        </a:rPr>
                        <a:t>X</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rtl="0">
                        <a:spcBef>
                          <a:spcPts val="0"/>
                        </a:spcBef>
                        <a:spcAft>
                          <a:spcPts val="0"/>
                        </a:spcAft>
                      </a:pPr>
                      <a:r>
                        <a:rPr lang="ja-JP" sz="1050" b="0" baseline="0" dirty="0">
                          <a:solidFill>
                            <a:schemeClr val="tx1"/>
                          </a:solidFill>
                          <a:effectLst/>
                          <a:latin typeface="Century Gothic" panose="020B0502020202020204" pitchFamily="34" charset="0"/>
                          <a:ea typeface="MS PGothic" panose="020B0600070205080204" pitchFamily="34" charset="-128"/>
                        </a:rPr>
                        <a:t>承認</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217858649"/>
                  </a:ext>
                </a:extLst>
              </a:tr>
              <a:tr h="386188">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rtl="0">
                        <a:spcBef>
                          <a:spcPts val="0"/>
                        </a:spcBef>
                        <a:spcAft>
                          <a:spcPts val="0"/>
                        </a:spcAft>
                      </a:pPr>
                      <a:r>
                        <a:rPr lang="ja-JP" sz="1050" b="0" baseline="0">
                          <a:solidFill>
                            <a:schemeClr val="tx1"/>
                          </a:solidFill>
                          <a:effectLst/>
                          <a:latin typeface="Century Gothic" panose="020B0502020202020204" pitchFamily="34" charset="0"/>
                          <a:ea typeface="MS PGothic" panose="020B0600070205080204" pitchFamily="34" charset="-128"/>
                        </a:rPr>
                        <a:t>却下</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959792315"/>
                  </a:ext>
                </a:extLst>
              </a:tr>
              <a:tr h="386188">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rtl="0">
                        <a:spcBef>
                          <a:spcPts val="0"/>
                        </a:spcBef>
                        <a:spcAft>
                          <a:spcPts val="0"/>
                        </a:spcAft>
                      </a:pPr>
                      <a:r>
                        <a:rPr lang="ja-JP" sz="1050" b="0" baseline="0" dirty="0">
                          <a:solidFill>
                            <a:schemeClr val="tx1"/>
                          </a:solidFill>
                          <a:effectLst/>
                          <a:latin typeface="Century Gothic" panose="020B0502020202020204" pitchFamily="34" charset="0"/>
                          <a:ea typeface="MS PGothic" panose="020B0600070205080204" pitchFamily="34" charset="-128"/>
                        </a:rPr>
                        <a:t>詳細情報が</a:t>
                      </a:r>
                      <a:br>
                        <a:rPr lang="en-US" altLang="ja-JP" sz="1050" b="0" baseline="0" dirty="0">
                          <a:solidFill>
                            <a:schemeClr val="tx1"/>
                          </a:solidFill>
                          <a:effectLst/>
                          <a:latin typeface="Century Gothic" panose="020B0502020202020204" pitchFamily="34" charset="0"/>
                          <a:ea typeface="MS PGothic" panose="020B0600070205080204" pitchFamily="34" charset="-128"/>
                        </a:rPr>
                      </a:br>
                      <a:r>
                        <a:rPr lang="ja-JP" sz="1050" b="0" baseline="0" dirty="0">
                          <a:solidFill>
                            <a:schemeClr val="tx1"/>
                          </a:solidFill>
                          <a:effectLst/>
                          <a:latin typeface="Century Gothic" panose="020B0502020202020204" pitchFamily="34" charset="0"/>
                          <a:ea typeface="MS PGothic" panose="020B0600070205080204" pitchFamily="34" charset="-128"/>
                        </a:rPr>
                        <a:t>必要</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9E5"/>
                    </a:solidFill>
                  </a:tcPr>
                </a:tc>
                <a:extLst>
                  <a:ext uri="{0D108BD9-81ED-4DB2-BD59-A6C34878D82A}">
                    <a16:rowId xmlns:a16="http://schemas.microsoft.com/office/drawing/2014/main" val="2573355876"/>
                  </a:ext>
                </a:extLst>
              </a:tr>
            </a:tbl>
          </a:graphicData>
        </a:graphic>
      </p:graphicFrame>
      <p:graphicFrame>
        <p:nvGraphicFramePr>
          <p:cNvPr id="28" name="Table 27">
            <a:extLst>
              <a:ext uri="{FF2B5EF4-FFF2-40B4-BE49-F238E27FC236}">
                <a16:creationId xmlns:a16="http://schemas.microsoft.com/office/drawing/2014/main" id="{CB84F092-69D5-5067-F4E7-E48E4EF826B5}"/>
              </a:ext>
            </a:extLst>
          </p:cNvPr>
          <p:cNvGraphicFramePr>
            <a:graphicFrameLocks noGrp="1"/>
          </p:cNvGraphicFramePr>
          <p:nvPr>
            <p:extLst>
              <p:ext uri="{D42A27DB-BD31-4B8C-83A1-F6EECF244321}">
                <p14:modId xmlns:p14="http://schemas.microsoft.com/office/powerpoint/2010/main" val="1728573359"/>
              </p:ext>
            </p:extLst>
          </p:nvPr>
        </p:nvGraphicFramePr>
        <p:xfrm>
          <a:off x="7342084" y="5242045"/>
          <a:ext cx="4504762" cy="548640"/>
        </p:xfrm>
        <a:graphic>
          <a:graphicData uri="http://schemas.openxmlformats.org/drawingml/2006/table">
            <a:tbl>
              <a:tblPr firstRow="1" firstCol="1" bandRow="1">
                <a:tableStyleId>{5C22544A-7EE6-4342-B048-85BDC9FD1C3A}</a:tableStyleId>
              </a:tblPr>
              <a:tblGrid>
                <a:gridCol w="2123463">
                  <a:extLst>
                    <a:ext uri="{9D8B030D-6E8A-4147-A177-3AD203B41FA5}">
                      <a16:colId xmlns:a16="http://schemas.microsoft.com/office/drawing/2014/main" val="3376740140"/>
                    </a:ext>
                  </a:extLst>
                </a:gridCol>
                <a:gridCol w="1537398">
                  <a:extLst>
                    <a:ext uri="{9D8B030D-6E8A-4147-A177-3AD203B41FA5}">
                      <a16:colId xmlns:a16="http://schemas.microsoft.com/office/drawing/2014/main" val="1898734956"/>
                    </a:ext>
                  </a:extLst>
                </a:gridCol>
                <a:gridCol w="843901">
                  <a:extLst>
                    <a:ext uri="{9D8B030D-6E8A-4147-A177-3AD203B41FA5}">
                      <a16:colId xmlns:a16="http://schemas.microsoft.com/office/drawing/2014/main" val="1593304492"/>
                    </a:ext>
                  </a:extLst>
                </a:gridCol>
              </a:tblGrid>
              <a:tr h="199505">
                <a:tc>
                  <a:txBody>
                    <a:bodyPr/>
                    <a:lstStyle/>
                    <a:p>
                      <a:pPr marL="0" marR="0"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プロジェクト マネージャー氏名</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gn="ctr"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署名</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gn="ctr"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日付</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49135">
                <a:tc>
                  <a:txBody>
                    <a:bodyPr/>
                    <a:lstStyle/>
                    <a:p>
                      <a:pPr marL="0" marR="0" rtl="0">
                        <a:spcBef>
                          <a:spcPts val="0"/>
                        </a:spcBef>
                        <a:spcAft>
                          <a:spcPts val="0"/>
                        </a:spcAft>
                      </a:pPr>
                      <a:r>
                        <a:rPr lang="ja-JP" sz="1050" b="0" baseline="0" dirty="0">
                          <a:solidFill>
                            <a:schemeClr val="tx1"/>
                          </a:solidFill>
                          <a:effectLst/>
                          <a:latin typeface="Century Gothic" panose="020B0502020202020204" pitchFamily="34" charset="0"/>
                          <a:ea typeface="MS PGothic" panose="020B0600070205080204" pitchFamily="34" charset="-128"/>
                        </a:rPr>
                        <a:t>太陽の力をさらに活用</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rtl="0">
                        <a:spcBef>
                          <a:spcPts val="0"/>
                        </a:spcBef>
                        <a:spcAft>
                          <a:spcPts val="0"/>
                        </a:spcAft>
                      </a:pPr>
                      <a:r>
                        <a:rPr lang="ja-JP" sz="1050" b="0" baseline="0" dirty="0">
                          <a:solidFill>
                            <a:schemeClr val="tx1"/>
                          </a:solidFill>
                          <a:effectLst/>
                          <a:latin typeface="Century Gothic" panose="020B0502020202020204" pitchFamily="34" charset="0"/>
                          <a:ea typeface="MS PGothic" panose="020B0600070205080204" pitchFamily="34" charset="-128"/>
                        </a:rPr>
                        <a:t>00/00/00</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graphicFrame>
        <p:nvGraphicFramePr>
          <p:cNvPr id="29" name="Table 28">
            <a:extLst>
              <a:ext uri="{FF2B5EF4-FFF2-40B4-BE49-F238E27FC236}">
                <a16:creationId xmlns:a16="http://schemas.microsoft.com/office/drawing/2014/main" id="{240499F1-AA7A-4E81-756C-CD7220A77668}"/>
              </a:ext>
            </a:extLst>
          </p:cNvPr>
          <p:cNvGraphicFramePr>
            <a:graphicFrameLocks noGrp="1"/>
          </p:cNvGraphicFramePr>
          <p:nvPr>
            <p:extLst>
              <p:ext uri="{D42A27DB-BD31-4B8C-83A1-F6EECF244321}">
                <p14:modId xmlns:p14="http://schemas.microsoft.com/office/powerpoint/2010/main" val="1923334988"/>
              </p:ext>
            </p:extLst>
          </p:nvPr>
        </p:nvGraphicFramePr>
        <p:xfrm>
          <a:off x="7370627" y="6053609"/>
          <a:ext cx="4504762" cy="548640"/>
        </p:xfrm>
        <a:graphic>
          <a:graphicData uri="http://schemas.openxmlformats.org/drawingml/2006/table">
            <a:tbl>
              <a:tblPr firstRow="1" firstCol="1" bandRow="1">
                <a:tableStyleId>{5C22544A-7EE6-4342-B048-85BDC9FD1C3A}</a:tableStyleId>
              </a:tblPr>
              <a:tblGrid>
                <a:gridCol w="2123463">
                  <a:extLst>
                    <a:ext uri="{9D8B030D-6E8A-4147-A177-3AD203B41FA5}">
                      <a16:colId xmlns:a16="http://schemas.microsoft.com/office/drawing/2014/main" val="3376740140"/>
                    </a:ext>
                  </a:extLst>
                </a:gridCol>
                <a:gridCol w="1537398">
                  <a:extLst>
                    <a:ext uri="{9D8B030D-6E8A-4147-A177-3AD203B41FA5}">
                      <a16:colId xmlns:a16="http://schemas.microsoft.com/office/drawing/2014/main" val="1898734956"/>
                    </a:ext>
                  </a:extLst>
                </a:gridCol>
                <a:gridCol w="843901">
                  <a:extLst>
                    <a:ext uri="{9D8B030D-6E8A-4147-A177-3AD203B41FA5}">
                      <a16:colId xmlns:a16="http://schemas.microsoft.com/office/drawing/2014/main" val="1593304492"/>
                    </a:ext>
                  </a:extLst>
                </a:gridCol>
              </a:tblGrid>
              <a:tr h="199505">
                <a:tc>
                  <a:txBody>
                    <a:bodyPr/>
                    <a:lstStyle/>
                    <a:p>
                      <a:pPr marL="0" marR="0"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承認者の氏名と役職</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gn="ctr"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署名</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gn="ctr"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日付</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49135">
                <a:tc>
                  <a:txBody>
                    <a:bodyPr/>
                    <a:lstStyle/>
                    <a:p>
                      <a:pPr marL="0" marR="0" rtl="0">
                        <a:spcBef>
                          <a:spcPts val="0"/>
                        </a:spcBef>
                        <a:spcAft>
                          <a:spcPts val="0"/>
                        </a:spcAft>
                      </a:pPr>
                      <a:r>
                        <a:rPr lang="ja-JP" sz="1050" b="0" baseline="0" dirty="0">
                          <a:solidFill>
                            <a:schemeClr val="tx1"/>
                          </a:solidFill>
                          <a:effectLst/>
                          <a:latin typeface="Century Gothic" panose="020B0502020202020204" pitchFamily="34" charset="0"/>
                          <a:ea typeface="MS PGothic" panose="020B0600070205080204" pitchFamily="34" charset="-128"/>
                        </a:rPr>
                        <a:t>太陽の力をさらに活用</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rtl="0">
                        <a:spcBef>
                          <a:spcPts val="0"/>
                        </a:spcBef>
                        <a:spcAft>
                          <a:spcPts val="0"/>
                        </a:spcAft>
                      </a:pPr>
                      <a:r>
                        <a:rPr lang="ja-JP" sz="1050" b="0" baseline="0" dirty="0">
                          <a:solidFill>
                            <a:schemeClr val="tx1"/>
                          </a:solidFill>
                          <a:effectLst/>
                          <a:latin typeface="Century Gothic" panose="020B0502020202020204" pitchFamily="34" charset="0"/>
                          <a:ea typeface="MS PGothic" panose="020B0600070205080204" pitchFamily="34" charset="-128"/>
                        </a:rPr>
                        <a:t>00/00/00</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pic>
        <p:nvPicPr>
          <p:cNvPr id="2" name="Picture 1" descr="A blue background with white text&#10;&#10;Description automatically generated">
            <a:hlinkClick r:id="rId3"/>
            <a:extLst>
              <a:ext uri="{FF2B5EF4-FFF2-40B4-BE49-F238E27FC236}">
                <a16:creationId xmlns:a16="http://schemas.microsoft.com/office/drawing/2014/main" id="{7B6162AB-497C-E124-BAB7-AF1B2BB7182D}"/>
              </a:ext>
            </a:extLst>
          </p:cNvPr>
          <p:cNvPicPr>
            <a:picLocks noChangeAspect="1"/>
          </p:cNvPicPr>
          <p:nvPr/>
        </p:nvPicPr>
        <p:blipFill>
          <a:blip r:embed="rId4"/>
          <a:stretch>
            <a:fillRect/>
          </a:stretch>
        </p:blipFill>
        <p:spPr>
          <a:xfrm>
            <a:off x="9116949" y="182906"/>
            <a:ext cx="2758440" cy="548640"/>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178358"/>
            <a:ext cx="8352276" cy="461665"/>
          </a:xfrm>
          <a:prstGeom prst="rect">
            <a:avLst/>
          </a:prstGeom>
          <a:noFill/>
          <a:effectLst/>
        </p:spPr>
        <p:txBody>
          <a:bodyPr wrap="square" rtlCol="0">
            <a:spAutoFit/>
          </a:bodyPr>
          <a:lstStyle/>
          <a:p>
            <a:pPr rtl="0"/>
            <a:r>
              <a:rPr lang="ja-JP" sz="2400">
                <a:solidFill>
                  <a:schemeClr val="tx1">
                    <a:lumMod val="65000"/>
                    <a:lumOff val="35000"/>
                  </a:schemeClr>
                </a:solidFill>
                <a:latin typeface="Century Gothic" panose="020B0502020202020204" pitchFamily="34" charset="0"/>
                <a:ea typeface="MS PGothic" panose="020B0600070205080204" pitchFamily="34" charset="-128"/>
              </a:rPr>
              <a:t>変更リクエスト フォーム</a:t>
            </a:r>
          </a:p>
        </p:txBody>
      </p:sp>
      <p:graphicFrame>
        <p:nvGraphicFramePr>
          <p:cNvPr id="3" name="Table 2">
            <a:extLst>
              <a:ext uri="{FF2B5EF4-FFF2-40B4-BE49-F238E27FC236}">
                <a16:creationId xmlns:a16="http://schemas.microsoft.com/office/drawing/2014/main" id="{0C3611BD-0D59-A6E2-5144-23F194215853}"/>
              </a:ext>
            </a:extLst>
          </p:cNvPr>
          <p:cNvGraphicFramePr>
            <a:graphicFrameLocks noGrp="1"/>
          </p:cNvGraphicFramePr>
          <p:nvPr>
            <p:extLst>
              <p:ext uri="{D42A27DB-BD31-4B8C-83A1-F6EECF244321}">
                <p14:modId xmlns:p14="http://schemas.microsoft.com/office/powerpoint/2010/main" val="2857411963"/>
              </p:ext>
            </p:extLst>
          </p:nvPr>
        </p:nvGraphicFramePr>
        <p:xfrm>
          <a:off x="721596" y="785943"/>
          <a:ext cx="4232820" cy="502920"/>
        </p:xfrm>
        <a:graphic>
          <a:graphicData uri="http://schemas.openxmlformats.org/drawingml/2006/table">
            <a:tbl>
              <a:tblPr firstRow="1" firstCol="1" bandRow="1">
                <a:tableStyleId>{5C22544A-7EE6-4342-B048-85BDC9FD1C3A}</a:tableStyleId>
              </a:tblPr>
              <a:tblGrid>
                <a:gridCol w="4232820">
                  <a:extLst>
                    <a:ext uri="{9D8B030D-6E8A-4147-A177-3AD203B41FA5}">
                      <a16:colId xmlns:a16="http://schemas.microsoft.com/office/drawing/2014/main" val="3376740140"/>
                    </a:ext>
                  </a:extLst>
                </a:gridCol>
              </a:tblGrid>
              <a:tr h="182880">
                <a:tc>
                  <a:txBody>
                    <a:bodyPr/>
                    <a:lstStyle/>
                    <a:p>
                      <a:pPr marL="0" marR="0"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プロジェクト名</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a:spcBef>
                          <a:spcPts val="0"/>
                        </a:spcBef>
                        <a:spcAft>
                          <a:spcPts val="0"/>
                        </a:spcAft>
                      </a:pPr>
                      <a:endParaRPr lang="en-US" sz="13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graphicFrame>
        <p:nvGraphicFramePr>
          <p:cNvPr id="4" name="Table 3">
            <a:extLst>
              <a:ext uri="{FF2B5EF4-FFF2-40B4-BE49-F238E27FC236}">
                <a16:creationId xmlns:a16="http://schemas.microsoft.com/office/drawing/2014/main" id="{F0C3BB52-6866-4F7B-8CEF-C494E7A35EFD}"/>
              </a:ext>
            </a:extLst>
          </p:cNvPr>
          <p:cNvGraphicFramePr>
            <a:graphicFrameLocks noGrp="1"/>
          </p:cNvGraphicFramePr>
          <p:nvPr>
            <p:extLst>
              <p:ext uri="{D42A27DB-BD31-4B8C-83A1-F6EECF244321}">
                <p14:modId xmlns:p14="http://schemas.microsoft.com/office/powerpoint/2010/main" val="3876475512"/>
              </p:ext>
            </p:extLst>
          </p:nvPr>
        </p:nvGraphicFramePr>
        <p:xfrm>
          <a:off x="721596" y="1373230"/>
          <a:ext cx="4232820" cy="502920"/>
        </p:xfrm>
        <a:graphic>
          <a:graphicData uri="http://schemas.openxmlformats.org/drawingml/2006/table">
            <a:tbl>
              <a:tblPr firstRow="1" firstCol="1" bandRow="1">
                <a:tableStyleId>{5C22544A-7EE6-4342-B048-85BDC9FD1C3A}</a:tableStyleId>
              </a:tblPr>
              <a:tblGrid>
                <a:gridCol w="4232820">
                  <a:extLst>
                    <a:ext uri="{9D8B030D-6E8A-4147-A177-3AD203B41FA5}">
                      <a16:colId xmlns:a16="http://schemas.microsoft.com/office/drawing/2014/main" val="3376740140"/>
                    </a:ext>
                  </a:extLst>
                </a:gridCol>
              </a:tblGrid>
              <a:tr h="182880">
                <a:tc>
                  <a:txBody>
                    <a:bodyPr/>
                    <a:lstStyle/>
                    <a:p>
                      <a:pPr marL="0" marR="0" rtl="0">
                        <a:spcBef>
                          <a:spcPts val="0"/>
                        </a:spcBef>
                        <a:spcAft>
                          <a:spcPts val="0"/>
                        </a:spcAft>
                      </a:pPr>
                      <a:r>
                        <a:rPr lang="ja-JP" sz="900" b="0" baseline="0" dirty="0">
                          <a:solidFill>
                            <a:schemeClr val="tx1">
                              <a:lumMod val="75000"/>
                              <a:lumOff val="25000"/>
                            </a:schemeClr>
                          </a:solidFill>
                          <a:effectLst/>
                          <a:latin typeface="Century Gothic" panose="020B0502020202020204" pitchFamily="34" charset="0"/>
                          <a:ea typeface="MS PGothic" panose="020B0600070205080204" pitchFamily="34" charset="-128"/>
                        </a:rPr>
                        <a:t>変更の名称</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57113125"/>
                  </a:ext>
                </a:extLst>
              </a:tr>
              <a:tr h="320040">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01314399"/>
                  </a:ext>
                </a:extLst>
              </a:tr>
            </a:tbl>
          </a:graphicData>
        </a:graphic>
      </p:graphicFrame>
      <p:sp>
        <p:nvSpPr>
          <p:cNvPr id="5" name="TextBox 4">
            <a:extLst>
              <a:ext uri="{FF2B5EF4-FFF2-40B4-BE49-F238E27FC236}">
                <a16:creationId xmlns:a16="http://schemas.microsoft.com/office/drawing/2014/main" id="{7F2B44E0-C056-0D47-EE5C-71993C2F06D1}"/>
              </a:ext>
            </a:extLst>
          </p:cNvPr>
          <p:cNvSpPr txBox="1"/>
          <p:nvPr/>
        </p:nvSpPr>
        <p:spPr>
          <a:xfrm rot="16200000">
            <a:off x="-614063" y="1672262"/>
            <a:ext cx="2079399" cy="310896"/>
          </a:xfrm>
          <a:prstGeom prst="rect">
            <a:avLst/>
          </a:prstGeom>
          <a:solidFill>
            <a:srgbClr val="FFB700"/>
          </a:solidFill>
        </p:spPr>
        <p:txBody>
          <a:bodyPr wrap="square" anchor="ctr" anchorCtr="0">
            <a:spAutoFit/>
          </a:bodyPr>
          <a:lstStyle/>
          <a:p>
            <a:pPr marL="0" marR="0" algn="ctr" rtl="0">
              <a:spcBef>
                <a:spcPts val="0"/>
              </a:spcBef>
              <a:spcAft>
                <a:spcPts val="0"/>
              </a:spcAft>
            </a:pPr>
            <a:r>
              <a:rPr lang="ja-JP" sz="1400">
                <a:effectLst/>
                <a:latin typeface="Century Gothic" panose="020B0502020202020204" pitchFamily="34" charset="0"/>
                <a:ea typeface="MS PGothic" panose="020B0600070205080204" pitchFamily="34" charset="-128"/>
              </a:rPr>
              <a:t>変更の詳細</a:t>
            </a:r>
          </a:p>
        </p:txBody>
      </p:sp>
      <p:graphicFrame>
        <p:nvGraphicFramePr>
          <p:cNvPr id="6" name="Table 5">
            <a:extLst>
              <a:ext uri="{FF2B5EF4-FFF2-40B4-BE49-F238E27FC236}">
                <a16:creationId xmlns:a16="http://schemas.microsoft.com/office/drawing/2014/main" id="{B25B67DE-E5E0-0951-B8D9-CB872C609ECB}"/>
              </a:ext>
            </a:extLst>
          </p:cNvPr>
          <p:cNvGraphicFramePr>
            <a:graphicFrameLocks noGrp="1"/>
          </p:cNvGraphicFramePr>
          <p:nvPr>
            <p:extLst>
              <p:ext uri="{D42A27DB-BD31-4B8C-83A1-F6EECF244321}">
                <p14:modId xmlns:p14="http://schemas.microsoft.com/office/powerpoint/2010/main" val="3058219403"/>
              </p:ext>
            </p:extLst>
          </p:nvPr>
        </p:nvGraphicFramePr>
        <p:xfrm>
          <a:off x="5099630" y="785943"/>
          <a:ext cx="3263311" cy="502920"/>
        </p:xfrm>
        <a:graphic>
          <a:graphicData uri="http://schemas.openxmlformats.org/drawingml/2006/table">
            <a:tbl>
              <a:tblPr firstRow="1" firstCol="1" bandRow="1">
                <a:tableStyleId>{5C22544A-7EE6-4342-B048-85BDC9FD1C3A}</a:tableStyleId>
              </a:tblPr>
              <a:tblGrid>
                <a:gridCol w="3263311">
                  <a:extLst>
                    <a:ext uri="{9D8B030D-6E8A-4147-A177-3AD203B41FA5}">
                      <a16:colId xmlns:a16="http://schemas.microsoft.com/office/drawing/2014/main" val="3376740140"/>
                    </a:ext>
                  </a:extLst>
                </a:gridCol>
              </a:tblGrid>
              <a:tr h="182880">
                <a:tc>
                  <a:txBody>
                    <a:bodyPr/>
                    <a:lstStyle/>
                    <a:p>
                      <a:pPr marL="0" marR="0" rtl="0">
                        <a:spcBef>
                          <a:spcPts val="0"/>
                        </a:spcBef>
                        <a:spcAft>
                          <a:spcPts val="0"/>
                        </a:spcAft>
                      </a:pPr>
                      <a:r>
                        <a:rPr lang="ja-JP" sz="900" b="0" baseline="0" dirty="0">
                          <a:solidFill>
                            <a:schemeClr val="tx1">
                              <a:lumMod val="75000"/>
                              <a:lumOff val="25000"/>
                            </a:schemeClr>
                          </a:solidFill>
                          <a:effectLst/>
                          <a:latin typeface="Century Gothic" panose="020B0502020202020204" pitchFamily="34" charset="0"/>
                          <a:ea typeface="MS PGothic" panose="020B0600070205080204" pitchFamily="34" charset="-128"/>
                        </a:rPr>
                        <a:t>依頼者の氏名と役職</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graphicFrame>
        <p:nvGraphicFramePr>
          <p:cNvPr id="7" name="Table 6">
            <a:extLst>
              <a:ext uri="{FF2B5EF4-FFF2-40B4-BE49-F238E27FC236}">
                <a16:creationId xmlns:a16="http://schemas.microsoft.com/office/drawing/2014/main" id="{3D80AD7D-31F2-E39C-FBE7-23F0F061650A}"/>
              </a:ext>
            </a:extLst>
          </p:cNvPr>
          <p:cNvGraphicFramePr>
            <a:graphicFrameLocks noGrp="1"/>
          </p:cNvGraphicFramePr>
          <p:nvPr>
            <p:extLst>
              <p:ext uri="{D42A27DB-BD31-4B8C-83A1-F6EECF244321}">
                <p14:modId xmlns:p14="http://schemas.microsoft.com/office/powerpoint/2010/main" val="2832275343"/>
              </p:ext>
            </p:extLst>
          </p:nvPr>
        </p:nvGraphicFramePr>
        <p:xfrm>
          <a:off x="5099630" y="1373230"/>
          <a:ext cx="3263311" cy="502920"/>
        </p:xfrm>
        <a:graphic>
          <a:graphicData uri="http://schemas.openxmlformats.org/drawingml/2006/table">
            <a:tbl>
              <a:tblPr firstRow="1" firstCol="1" bandRow="1">
                <a:tableStyleId>{5C22544A-7EE6-4342-B048-85BDC9FD1C3A}</a:tableStyleId>
              </a:tblPr>
              <a:tblGrid>
                <a:gridCol w="3263311">
                  <a:extLst>
                    <a:ext uri="{9D8B030D-6E8A-4147-A177-3AD203B41FA5}">
                      <a16:colId xmlns:a16="http://schemas.microsoft.com/office/drawing/2014/main" val="3376740140"/>
                    </a:ext>
                  </a:extLst>
                </a:gridCol>
              </a:tblGrid>
              <a:tr h="182880">
                <a:tc>
                  <a:txBody>
                    <a:bodyPr/>
                    <a:lstStyle/>
                    <a:p>
                      <a:pPr marL="0" marR="0" rtl="0">
                        <a:spcBef>
                          <a:spcPts val="0"/>
                        </a:spcBef>
                        <a:spcAft>
                          <a:spcPts val="0"/>
                        </a:spcAft>
                      </a:pPr>
                      <a:r>
                        <a:rPr lang="ja-JP" sz="900" b="0" baseline="0" dirty="0">
                          <a:solidFill>
                            <a:schemeClr val="tx1">
                              <a:lumMod val="75000"/>
                              <a:lumOff val="25000"/>
                            </a:schemeClr>
                          </a:solidFill>
                          <a:effectLst/>
                          <a:latin typeface="Century Gothic" panose="020B0502020202020204" pitchFamily="34" charset="0"/>
                          <a:ea typeface="MS PGothic" panose="020B0600070205080204" pitchFamily="34" charset="-128"/>
                        </a:rPr>
                        <a:t>依頼者の連絡先情報</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57113125"/>
                  </a:ext>
                </a:extLst>
              </a:tr>
              <a:tr h="320040">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01314399"/>
                  </a:ext>
                </a:extLst>
              </a:tr>
            </a:tbl>
          </a:graphicData>
        </a:graphic>
      </p:graphicFrame>
      <p:graphicFrame>
        <p:nvGraphicFramePr>
          <p:cNvPr id="8" name="Table 7">
            <a:extLst>
              <a:ext uri="{FF2B5EF4-FFF2-40B4-BE49-F238E27FC236}">
                <a16:creationId xmlns:a16="http://schemas.microsoft.com/office/drawing/2014/main" id="{0772DBA2-EB3A-FD5E-19D5-9EDED266A9F9}"/>
              </a:ext>
            </a:extLst>
          </p:cNvPr>
          <p:cNvGraphicFramePr>
            <a:graphicFrameLocks noGrp="1"/>
          </p:cNvGraphicFramePr>
          <p:nvPr>
            <p:extLst>
              <p:ext uri="{D42A27DB-BD31-4B8C-83A1-F6EECF244321}">
                <p14:modId xmlns:p14="http://schemas.microsoft.com/office/powerpoint/2010/main" val="2638788185"/>
              </p:ext>
            </p:extLst>
          </p:nvPr>
        </p:nvGraphicFramePr>
        <p:xfrm>
          <a:off x="8498876" y="785943"/>
          <a:ext cx="3352763" cy="502920"/>
        </p:xfrm>
        <a:graphic>
          <a:graphicData uri="http://schemas.openxmlformats.org/drawingml/2006/table">
            <a:tbl>
              <a:tblPr firstRow="1" firstCol="1" bandRow="1">
                <a:tableStyleId>{5C22544A-7EE6-4342-B048-85BDC9FD1C3A}</a:tableStyleId>
              </a:tblPr>
              <a:tblGrid>
                <a:gridCol w="1117588">
                  <a:extLst>
                    <a:ext uri="{9D8B030D-6E8A-4147-A177-3AD203B41FA5}">
                      <a16:colId xmlns:a16="http://schemas.microsoft.com/office/drawing/2014/main" val="3376740140"/>
                    </a:ext>
                  </a:extLst>
                </a:gridCol>
                <a:gridCol w="1117587">
                  <a:extLst>
                    <a:ext uri="{9D8B030D-6E8A-4147-A177-3AD203B41FA5}">
                      <a16:colId xmlns:a16="http://schemas.microsoft.com/office/drawing/2014/main" val="2571734573"/>
                    </a:ext>
                  </a:extLst>
                </a:gridCol>
                <a:gridCol w="1117588">
                  <a:extLst>
                    <a:ext uri="{9D8B030D-6E8A-4147-A177-3AD203B41FA5}">
                      <a16:colId xmlns:a16="http://schemas.microsoft.com/office/drawing/2014/main" val="1710690476"/>
                    </a:ext>
                  </a:extLst>
                </a:gridCol>
              </a:tblGrid>
              <a:tr h="1828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dirty="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変更番号</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依頼日</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希望日</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algn="ctr">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graphicFrame>
        <p:nvGraphicFramePr>
          <p:cNvPr id="9" name="Table 8">
            <a:extLst>
              <a:ext uri="{FF2B5EF4-FFF2-40B4-BE49-F238E27FC236}">
                <a16:creationId xmlns:a16="http://schemas.microsoft.com/office/drawing/2014/main" id="{9F1A2D43-A30A-481C-A9D7-366330D131D3}"/>
              </a:ext>
            </a:extLst>
          </p:cNvPr>
          <p:cNvGraphicFramePr>
            <a:graphicFrameLocks noGrp="1"/>
          </p:cNvGraphicFramePr>
          <p:nvPr>
            <p:extLst>
              <p:ext uri="{D42A27DB-BD31-4B8C-83A1-F6EECF244321}">
                <p14:modId xmlns:p14="http://schemas.microsoft.com/office/powerpoint/2010/main" val="4063583159"/>
              </p:ext>
            </p:extLst>
          </p:nvPr>
        </p:nvGraphicFramePr>
        <p:xfrm>
          <a:off x="9607266" y="1355788"/>
          <a:ext cx="2239580" cy="502920"/>
        </p:xfrm>
        <a:graphic>
          <a:graphicData uri="http://schemas.openxmlformats.org/drawingml/2006/table">
            <a:tbl>
              <a:tblPr firstRow="1" firstCol="1" bandRow="1">
                <a:tableStyleId>{5C22544A-7EE6-4342-B048-85BDC9FD1C3A}</a:tableStyleId>
              </a:tblPr>
              <a:tblGrid>
                <a:gridCol w="746527">
                  <a:extLst>
                    <a:ext uri="{9D8B030D-6E8A-4147-A177-3AD203B41FA5}">
                      <a16:colId xmlns:a16="http://schemas.microsoft.com/office/drawing/2014/main" val="3376740140"/>
                    </a:ext>
                  </a:extLst>
                </a:gridCol>
                <a:gridCol w="746526">
                  <a:extLst>
                    <a:ext uri="{9D8B030D-6E8A-4147-A177-3AD203B41FA5}">
                      <a16:colId xmlns:a16="http://schemas.microsoft.com/office/drawing/2014/main" val="2571734573"/>
                    </a:ext>
                  </a:extLst>
                </a:gridCol>
                <a:gridCol w="746527">
                  <a:extLst>
                    <a:ext uri="{9D8B030D-6E8A-4147-A177-3AD203B41FA5}">
                      <a16:colId xmlns:a16="http://schemas.microsoft.com/office/drawing/2014/main" val="1710690476"/>
                    </a:ext>
                  </a:extLst>
                </a:gridCol>
              </a:tblGrid>
              <a:tr h="1828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高</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中</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低</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599"/>
                    </a:solidFill>
                  </a:tcPr>
                </a:tc>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9E5"/>
                    </a:solidFill>
                  </a:tcPr>
                </a:tc>
                <a:extLst>
                  <a:ext uri="{0D108BD9-81ED-4DB2-BD59-A6C34878D82A}">
                    <a16:rowId xmlns:a16="http://schemas.microsoft.com/office/drawing/2014/main" val="1071416120"/>
                  </a:ext>
                </a:extLst>
              </a:tr>
            </a:tbl>
          </a:graphicData>
        </a:graphic>
      </p:graphicFrame>
      <p:sp>
        <p:nvSpPr>
          <p:cNvPr id="10" name="TextBox 9">
            <a:extLst>
              <a:ext uri="{FF2B5EF4-FFF2-40B4-BE49-F238E27FC236}">
                <a16:creationId xmlns:a16="http://schemas.microsoft.com/office/drawing/2014/main" id="{495FAF58-2E8D-E6AB-14ED-D469276C6FA2}"/>
              </a:ext>
            </a:extLst>
          </p:cNvPr>
          <p:cNvSpPr txBox="1"/>
          <p:nvPr/>
        </p:nvSpPr>
        <p:spPr>
          <a:xfrm>
            <a:off x="8494085" y="1538940"/>
            <a:ext cx="1113181" cy="319768"/>
          </a:xfrm>
          <a:prstGeom prst="rect">
            <a:avLst/>
          </a:prstGeom>
          <a:noFill/>
        </p:spPr>
        <p:txBody>
          <a:bodyPr wrap="square">
            <a:spAutoFit/>
          </a:bodyPr>
          <a:lstStyle/>
          <a:p>
            <a:pPr marL="0" marR="0" algn="r" rtl="0">
              <a:lnSpc>
                <a:spcPct val="115000"/>
              </a:lnSpc>
              <a:spcBef>
                <a:spcPts val="0"/>
              </a:spcBef>
              <a:spcAft>
                <a:spcPts val="0"/>
              </a:spcAft>
            </a:pPr>
            <a:r>
              <a:rPr lang="ja-JP" sz="1400">
                <a:solidFill>
                  <a:srgbClr val="595959"/>
                </a:solidFill>
                <a:effectLst/>
                <a:latin typeface="Century Gothic" panose="020B0502020202020204" pitchFamily="34" charset="0"/>
                <a:ea typeface="MS PGothic" panose="020B0600070205080204" pitchFamily="34" charset="-128"/>
              </a:rPr>
              <a:t>優先度</a:t>
            </a:r>
          </a:p>
        </p:txBody>
      </p:sp>
      <p:graphicFrame>
        <p:nvGraphicFramePr>
          <p:cNvPr id="11" name="Table 10">
            <a:extLst>
              <a:ext uri="{FF2B5EF4-FFF2-40B4-BE49-F238E27FC236}">
                <a16:creationId xmlns:a16="http://schemas.microsoft.com/office/drawing/2014/main" id="{E54D2C10-7A40-C755-3E9D-341B859E7970}"/>
              </a:ext>
            </a:extLst>
          </p:cNvPr>
          <p:cNvGraphicFramePr>
            <a:graphicFrameLocks noGrp="1"/>
          </p:cNvGraphicFramePr>
          <p:nvPr>
            <p:extLst>
              <p:ext uri="{D42A27DB-BD31-4B8C-83A1-F6EECF244321}">
                <p14:modId xmlns:p14="http://schemas.microsoft.com/office/powerpoint/2010/main" val="2468243183"/>
              </p:ext>
            </p:extLst>
          </p:nvPr>
        </p:nvGraphicFramePr>
        <p:xfrm>
          <a:off x="721596" y="3113640"/>
          <a:ext cx="4891472" cy="3368028"/>
        </p:xfrm>
        <a:graphic>
          <a:graphicData uri="http://schemas.openxmlformats.org/drawingml/2006/table">
            <a:tbl>
              <a:tblPr firstRow="1" firstCol="1" bandRow="1">
                <a:tableStyleId>{5C22544A-7EE6-4342-B048-85BDC9FD1C3A}</a:tableStyleId>
              </a:tblPr>
              <a:tblGrid>
                <a:gridCol w="848857">
                  <a:extLst>
                    <a:ext uri="{9D8B030D-6E8A-4147-A177-3AD203B41FA5}">
                      <a16:colId xmlns:a16="http://schemas.microsoft.com/office/drawing/2014/main" val="1947255571"/>
                    </a:ext>
                  </a:extLst>
                </a:gridCol>
                <a:gridCol w="4042615">
                  <a:extLst>
                    <a:ext uri="{9D8B030D-6E8A-4147-A177-3AD203B41FA5}">
                      <a16:colId xmlns:a16="http://schemas.microsoft.com/office/drawing/2014/main" val="3993275376"/>
                    </a:ext>
                  </a:extLst>
                </a:gridCol>
              </a:tblGrid>
              <a:tr h="561338">
                <a:tc>
                  <a:txBody>
                    <a:bodyPr/>
                    <a:lstStyle/>
                    <a:p>
                      <a:pPr marL="0" marR="0" rtl="0">
                        <a:spcBef>
                          <a:spcPts val="0"/>
                        </a:spcBef>
                        <a:spcAft>
                          <a:spcPts val="0"/>
                        </a:spcAft>
                      </a:pPr>
                      <a:r>
                        <a:rPr lang="ja-JP" sz="900" b="0" baseline="0" dirty="0">
                          <a:solidFill>
                            <a:schemeClr val="tx1"/>
                          </a:solidFill>
                          <a:effectLst/>
                          <a:latin typeface="Century Gothic" panose="020B0502020202020204" pitchFamily="34" charset="0"/>
                          <a:ea typeface="MS PGothic" panose="020B0600070205080204" pitchFamily="34" charset="-128"/>
                        </a:rPr>
                        <a:t>範囲</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75004608"/>
                  </a:ext>
                </a:extLst>
              </a:tr>
              <a:tr h="561338">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成果物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38816618"/>
                  </a:ext>
                </a:extLst>
              </a:tr>
              <a:tr h="561338">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コスト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1765204"/>
                  </a:ext>
                </a:extLst>
              </a:tr>
              <a:tr h="561338">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リソース</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18845375"/>
                  </a:ext>
                </a:extLst>
              </a:tr>
              <a:tr h="561338">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タイムライン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79285119"/>
                  </a:ext>
                </a:extLst>
              </a:tr>
              <a:tr h="561338">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関係者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3740081"/>
                  </a:ext>
                </a:extLst>
              </a:tr>
            </a:tbl>
          </a:graphicData>
        </a:graphic>
      </p:graphicFrame>
      <p:sp>
        <p:nvSpPr>
          <p:cNvPr id="12" name="TextBox 11">
            <a:extLst>
              <a:ext uri="{FF2B5EF4-FFF2-40B4-BE49-F238E27FC236}">
                <a16:creationId xmlns:a16="http://schemas.microsoft.com/office/drawing/2014/main" id="{67E018A6-035C-1E1A-715D-20866377F1B0}"/>
              </a:ext>
            </a:extLst>
          </p:cNvPr>
          <p:cNvSpPr txBox="1"/>
          <p:nvPr/>
        </p:nvSpPr>
        <p:spPr>
          <a:xfrm rot="16200000">
            <a:off x="-1270722" y="4631261"/>
            <a:ext cx="3392718" cy="310896"/>
          </a:xfrm>
          <a:prstGeom prst="rect">
            <a:avLst/>
          </a:prstGeom>
          <a:solidFill>
            <a:schemeClr val="bg2">
              <a:lumMod val="90000"/>
            </a:schemeClr>
          </a:solidFill>
        </p:spPr>
        <p:txBody>
          <a:bodyPr wrap="square" anchor="ctr" anchorCtr="0">
            <a:spAutoFit/>
          </a:bodyPr>
          <a:lstStyle/>
          <a:p>
            <a:pPr marL="0" marR="0" algn="ctr" rtl="0">
              <a:spcBef>
                <a:spcPts val="0"/>
              </a:spcBef>
              <a:spcAft>
                <a:spcPts val="0"/>
              </a:spcAft>
            </a:pPr>
            <a:r>
              <a:rPr lang="ja-JP" sz="1400">
                <a:effectLst/>
                <a:latin typeface="Century Gothic" panose="020B0502020202020204" pitchFamily="34" charset="0"/>
                <a:ea typeface="MS PGothic" panose="020B0600070205080204" pitchFamily="34" charset="-128"/>
              </a:rPr>
              <a:t>変更の影響</a:t>
            </a:r>
          </a:p>
        </p:txBody>
      </p:sp>
      <p:graphicFrame>
        <p:nvGraphicFramePr>
          <p:cNvPr id="13" name="Table 12">
            <a:extLst>
              <a:ext uri="{FF2B5EF4-FFF2-40B4-BE49-F238E27FC236}">
                <a16:creationId xmlns:a16="http://schemas.microsoft.com/office/drawing/2014/main" id="{AAFABA5F-51F9-B22D-7799-E3B44E99345B}"/>
              </a:ext>
            </a:extLst>
          </p:cNvPr>
          <p:cNvGraphicFramePr>
            <a:graphicFrameLocks noGrp="1"/>
          </p:cNvGraphicFramePr>
          <p:nvPr>
            <p:extLst>
              <p:ext uri="{D42A27DB-BD31-4B8C-83A1-F6EECF244321}">
                <p14:modId xmlns:p14="http://schemas.microsoft.com/office/powerpoint/2010/main" val="3922317904"/>
              </p:ext>
            </p:extLst>
          </p:nvPr>
        </p:nvGraphicFramePr>
        <p:xfrm>
          <a:off x="721595" y="2044452"/>
          <a:ext cx="7641345" cy="822960"/>
        </p:xfrm>
        <a:graphic>
          <a:graphicData uri="http://schemas.openxmlformats.org/drawingml/2006/table">
            <a:tbl>
              <a:tblPr firstRow="1" firstCol="1" bandRow="1">
                <a:tableStyleId>{5C22544A-7EE6-4342-B048-85BDC9FD1C3A}</a:tableStyleId>
              </a:tblPr>
              <a:tblGrid>
                <a:gridCol w="822198">
                  <a:extLst>
                    <a:ext uri="{9D8B030D-6E8A-4147-A177-3AD203B41FA5}">
                      <a16:colId xmlns:a16="http://schemas.microsoft.com/office/drawing/2014/main" val="1550049442"/>
                    </a:ext>
                  </a:extLst>
                </a:gridCol>
                <a:gridCol w="6819147">
                  <a:extLst>
                    <a:ext uri="{9D8B030D-6E8A-4147-A177-3AD203B41FA5}">
                      <a16:colId xmlns:a16="http://schemas.microsoft.com/office/drawing/2014/main" val="1226681750"/>
                    </a:ext>
                  </a:extLst>
                </a:gridCol>
              </a:tblGrid>
              <a:tr h="411480">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変更の説明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7858649"/>
                  </a:ext>
                </a:extLst>
              </a:tr>
              <a:tr h="411480">
                <a:tc>
                  <a:txBody>
                    <a:bodyPr/>
                    <a:lstStyle/>
                    <a:p>
                      <a:pPr marL="0" marR="0" rtl="0">
                        <a:spcBef>
                          <a:spcPts val="0"/>
                        </a:spcBef>
                        <a:spcAft>
                          <a:spcPts val="0"/>
                        </a:spcAft>
                      </a:pPr>
                      <a:r>
                        <a:rPr lang="ja-JP" sz="900" b="0" baseline="0" dirty="0">
                          <a:solidFill>
                            <a:schemeClr val="tx1"/>
                          </a:solidFill>
                          <a:effectLst/>
                          <a:latin typeface="Century Gothic" panose="020B0502020202020204" pitchFamily="34" charset="0"/>
                          <a:ea typeface="MS PGothic" panose="020B0600070205080204" pitchFamily="34" charset="-128"/>
                        </a:rPr>
                        <a:t>変更の理由</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3355876"/>
                  </a:ext>
                </a:extLst>
              </a:tr>
            </a:tbl>
          </a:graphicData>
        </a:graphic>
      </p:graphicFrame>
      <p:sp>
        <p:nvSpPr>
          <p:cNvPr id="14" name="TextBox 13">
            <a:extLst>
              <a:ext uri="{FF2B5EF4-FFF2-40B4-BE49-F238E27FC236}">
                <a16:creationId xmlns:a16="http://schemas.microsoft.com/office/drawing/2014/main" id="{DAC3AE09-94AC-C096-59D5-1DEF32B6CE5F}"/>
              </a:ext>
            </a:extLst>
          </p:cNvPr>
          <p:cNvSpPr txBox="1"/>
          <p:nvPr/>
        </p:nvSpPr>
        <p:spPr>
          <a:xfrm rot="16200000">
            <a:off x="5080180" y="3836735"/>
            <a:ext cx="1757085" cy="310896"/>
          </a:xfrm>
          <a:prstGeom prst="rect">
            <a:avLst/>
          </a:prstGeom>
          <a:solidFill>
            <a:srgbClr val="FFB700"/>
          </a:solidFill>
        </p:spPr>
        <p:txBody>
          <a:bodyPr wrap="square" anchor="ctr" anchorCtr="0">
            <a:spAutoFit/>
          </a:bodyPr>
          <a:lstStyle/>
          <a:p>
            <a:pPr marL="0" marR="0" algn="ctr" rtl="0">
              <a:spcBef>
                <a:spcPts val="0"/>
              </a:spcBef>
              <a:spcAft>
                <a:spcPts val="0"/>
              </a:spcAft>
            </a:pPr>
            <a:r>
              <a:rPr lang="ja-JP" sz="1400">
                <a:effectLst/>
                <a:latin typeface="Century Gothic" panose="020B0502020202020204" pitchFamily="34" charset="0"/>
                <a:ea typeface="MS PGothic" panose="020B0600070205080204" pitchFamily="34" charset="-128"/>
              </a:rPr>
              <a:t>リスク分析</a:t>
            </a:r>
          </a:p>
        </p:txBody>
      </p:sp>
      <p:graphicFrame>
        <p:nvGraphicFramePr>
          <p:cNvPr id="15" name="Table 14">
            <a:extLst>
              <a:ext uri="{FF2B5EF4-FFF2-40B4-BE49-F238E27FC236}">
                <a16:creationId xmlns:a16="http://schemas.microsoft.com/office/drawing/2014/main" id="{CABE6969-7B0E-B5C7-ABB0-FBA220081CD3}"/>
              </a:ext>
            </a:extLst>
          </p:cNvPr>
          <p:cNvGraphicFramePr>
            <a:graphicFrameLocks noGrp="1"/>
          </p:cNvGraphicFramePr>
          <p:nvPr>
            <p:extLst>
              <p:ext uri="{D42A27DB-BD31-4B8C-83A1-F6EECF244321}">
                <p14:modId xmlns:p14="http://schemas.microsoft.com/office/powerpoint/2010/main" val="1666473947"/>
              </p:ext>
            </p:extLst>
          </p:nvPr>
        </p:nvGraphicFramePr>
        <p:xfrm>
          <a:off x="6254681" y="3113640"/>
          <a:ext cx="5592165" cy="1744900"/>
        </p:xfrm>
        <a:graphic>
          <a:graphicData uri="http://schemas.openxmlformats.org/drawingml/2006/table">
            <a:tbl>
              <a:tblPr firstRow="1" firstCol="1" bandRow="1">
                <a:tableStyleId>{5C22544A-7EE6-4342-B048-85BDC9FD1C3A}</a:tableStyleId>
              </a:tblPr>
              <a:tblGrid>
                <a:gridCol w="886783">
                  <a:extLst>
                    <a:ext uri="{9D8B030D-6E8A-4147-A177-3AD203B41FA5}">
                      <a16:colId xmlns:a16="http://schemas.microsoft.com/office/drawing/2014/main" val="1550049442"/>
                    </a:ext>
                  </a:extLst>
                </a:gridCol>
                <a:gridCol w="4705382">
                  <a:extLst>
                    <a:ext uri="{9D8B030D-6E8A-4147-A177-3AD203B41FA5}">
                      <a16:colId xmlns:a16="http://schemas.microsoft.com/office/drawing/2014/main" val="1226681750"/>
                    </a:ext>
                  </a:extLst>
                </a:gridCol>
              </a:tblGrid>
              <a:tr h="872450">
                <a:tc>
                  <a:txBody>
                    <a:bodyPr/>
                    <a:lstStyle/>
                    <a:p>
                      <a:pPr marL="0" marR="0" rtl="0">
                        <a:spcBef>
                          <a:spcPts val="0"/>
                        </a:spcBef>
                        <a:spcAft>
                          <a:spcPts val="0"/>
                        </a:spcAft>
                      </a:pPr>
                      <a:r>
                        <a:rPr lang="ja-JP" sz="900" b="0" baseline="0" dirty="0">
                          <a:solidFill>
                            <a:schemeClr val="tx1"/>
                          </a:solidFill>
                          <a:effectLst/>
                          <a:latin typeface="Century Gothic" panose="020B0502020202020204" pitchFamily="34" charset="0"/>
                          <a:ea typeface="MS PGothic" panose="020B0600070205080204" pitchFamily="34" charset="-128"/>
                        </a:rPr>
                        <a:t>リスクの特定</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7858649"/>
                  </a:ext>
                </a:extLst>
              </a:tr>
              <a:tr h="872450">
                <a:tc>
                  <a:txBody>
                    <a:bodyPr/>
                    <a:lstStyle/>
                    <a:p>
                      <a:pPr marL="0" marR="0" rtl="0">
                        <a:spcBef>
                          <a:spcPts val="0"/>
                        </a:spcBef>
                        <a:spcAft>
                          <a:spcPts val="0"/>
                        </a:spcAft>
                      </a:pPr>
                      <a:r>
                        <a:rPr lang="ja-JP" sz="900" b="0" baseline="0">
                          <a:solidFill>
                            <a:schemeClr val="tx1"/>
                          </a:solidFill>
                          <a:effectLst/>
                          <a:latin typeface="Century Gothic" panose="020B0502020202020204" pitchFamily="34" charset="0"/>
                          <a:ea typeface="MS PGothic" panose="020B0600070205080204" pitchFamily="34" charset="-128"/>
                        </a:rPr>
                        <a:t>リスク軽減戦略</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spcBef>
                          <a:spcPts val="0"/>
                        </a:spcBef>
                        <a:spcAft>
                          <a:spcPts val="0"/>
                        </a:spcAft>
                      </a:pPr>
                      <a:endParaRPr lang="en-US" sz="12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3355876"/>
                  </a:ext>
                </a:extLst>
              </a:tr>
            </a:tbl>
          </a:graphicData>
        </a:graphic>
      </p:graphicFrame>
      <p:graphicFrame>
        <p:nvGraphicFramePr>
          <p:cNvPr id="16" name="Table 15">
            <a:extLst>
              <a:ext uri="{FF2B5EF4-FFF2-40B4-BE49-F238E27FC236}">
                <a16:creationId xmlns:a16="http://schemas.microsoft.com/office/drawing/2014/main" id="{C23F08D4-215A-9590-5B94-3B21B728CABF}"/>
              </a:ext>
            </a:extLst>
          </p:cNvPr>
          <p:cNvGraphicFramePr>
            <a:graphicFrameLocks noGrp="1"/>
          </p:cNvGraphicFramePr>
          <p:nvPr>
            <p:extLst>
              <p:ext uri="{D42A27DB-BD31-4B8C-83A1-F6EECF244321}">
                <p14:modId xmlns:p14="http://schemas.microsoft.com/office/powerpoint/2010/main" val="2468015623"/>
              </p:ext>
            </p:extLst>
          </p:nvPr>
        </p:nvGraphicFramePr>
        <p:xfrm>
          <a:off x="9607266" y="2364490"/>
          <a:ext cx="2239580" cy="502920"/>
        </p:xfrm>
        <a:graphic>
          <a:graphicData uri="http://schemas.openxmlformats.org/drawingml/2006/table">
            <a:tbl>
              <a:tblPr firstRow="1" firstCol="1" bandRow="1">
                <a:tableStyleId>{5C22544A-7EE6-4342-B048-85BDC9FD1C3A}</a:tableStyleId>
              </a:tblPr>
              <a:tblGrid>
                <a:gridCol w="2239580">
                  <a:extLst>
                    <a:ext uri="{9D8B030D-6E8A-4147-A177-3AD203B41FA5}">
                      <a16:colId xmlns:a16="http://schemas.microsoft.com/office/drawing/2014/main" val="3376740140"/>
                    </a:ext>
                  </a:extLst>
                </a:gridCol>
              </a:tblGrid>
              <a:tr h="1828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sz="900" b="0" i="0" u="none" strike="noStrike" kern="1200" cap="none" spc="0" normalizeH="0" baseline="0" dirty="0">
                          <a:ln>
                            <a:noFill/>
                          </a:ln>
                          <a:solidFill>
                            <a:schemeClr val="tx1">
                              <a:lumMod val="75000"/>
                              <a:lumOff val="25000"/>
                            </a:schemeClr>
                          </a:solidFill>
                          <a:effectLst/>
                          <a:uLnTx/>
                          <a:uFillTx/>
                          <a:latin typeface="Century Gothic" panose="020B0502020202020204" pitchFamily="34" charset="0"/>
                          <a:ea typeface="MS PGothic" panose="020B0600070205080204" pitchFamily="34" charset="-128"/>
                          <a:cs typeface="+mn-cs"/>
                        </a:rPr>
                        <a:t>リスクの可能性</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20040">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9E5"/>
                    </a:solidFill>
                  </a:tcPr>
                </a:tc>
                <a:extLst>
                  <a:ext uri="{0D108BD9-81ED-4DB2-BD59-A6C34878D82A}">
                    <a16:rowId xmlns:a16="http://schemas.microsoft.com/office/drawing/2014/main" val="1071416120"/>
                  </a:ext>
                </a:extLst>
              </a:tr>
            </a:tbl>
          </a:graphicData>
        </a:graphic>
      </p:graphicFrame>
      <p:sp>
        <p:nvSpPr>
          <p:cNvPr id="17" name="TextBox 16">
            <a:extLst>
              <a:ext uri="{FF2B5EF4-FFF2-40B4-BE49-F238E27FC236}">
                <a16:creationId xmlns:a16="http://schemas.microsoft.com/office/drawing/2014/main" id="{A53099BA-09EC-868F-EF9A-0F189A21A76D}"/>
              </a:ext>
            </a:extLst>
          </p:cNvPr>
          <p:cNvSpPr txBox="1"/>
          <p:nvPr/>
        </p:nvSpPr>
        <p:spPr>
          <a:xfrm>
            <a:off x="5725522" y="5010586"/>
            <a:ext cx="1506206" cy="319768"/>
          </a:xfrm>
          <a:prstGeom prst="rect">
            <a:avLst/>
          </a:prstGeom>
          <a:noFill/>
        </p:spPr>
        <p:txBody>
          <a:bodyPr wrap="square">
            <a:spAutoFit/>
          </a:bodyPr>
          <a:lstStyle/>
          <a:p>
            <a:pPr marL="0" marR="0" rtl="0">
              <a:lnSpc>
                <a:spcPct val="115000"/>
              </a:lnSpc>
              <a:spcBef>
                <a:spcPts val="0"/>
              </a:spcBef>
              <a:spcAft>
                <a:spcPts val="0"/>
              </a:spcAft>
            </a:pPr>
            <a:r>
              <a:rPr lang="ja-JP" sz="1400">
                <a:solidFill>
                  <a:srgbClr val="595959"/>
                </a:solidFill>
                <a:effectLst/>
                <a:latin typeface="Century Gothic" panose="020B0502020202020204" pitchFamily="34" charset="0"/>
                <a:ea typeface="MS PGothic" panose="020B0600070205080204" pitchFamily="34" charset="-128"/>
              </a:rPr>
              <a:t>判定</a:t>
            </a:r>
          </a:p>
        </p:txBody>
      </p:sp>
      <p:graphicFrame>
        <p:nvGraphicFramePr>
          <p:cNvPr id="18" name="Table 17">
            <a:extLst>
              <a:ext uri="{FF2B5EF4-FFF2-40B4-BE49-F238E27FC236}">
                <a16:creationId xmlns:a16="http://schemas.microsoft.com/office/drawing/2014/main" id="{87754EF9-FAEB-C18D-1256-F722EAF3F6E0}"/>
              </a:ext>
            </a:extLst>
          </p:cNvPr>
          <p:cNvGraphicFramePr>
            <a:graphicFrameLocks noGrp="1"/>
          </p:cNvGraphicFramePr>
          <p:nvPr>
            <p:extLst>
              <p:ext uri="{D42A27DB-BD31-4B8C-83A1-F6EECF244321}">
                <p14:modId xmlns:p14="http://schemas.microsoft.com/office/powerpoint/2010/main" val="2453267373"/>
              </p:ext>
            </p:extLst>
          </p:nvPr>
        </p:nvGraphicFramePr>
        <p:xfrm>
          <a:off x="5803275" y="5323104"/>
          <a:ext cx="1348602" cy="1158564"/>
        </p:xfrm>
        <a:graphic>
          <a:graphicData uri="http://schemas.openxmlformats.org/drawingml/2006/table">
            <a:tbl>
              <a:tblPr firstRow="1" firstCol="1" bandRow="1">
                <a:tableStyleId>{5C22544A-7EE6-4342-B048-85BDC9FD1C3A}</a:tableStyleId>
              </a:tblPr>
              <a:tblGrid>
                <a:gridCol w="405501">
                  <a:extLst>
                    <a:ext uri="{9D8B030D-6E8A-4147-A177-3AD203B41FA5}">
                      <a16:colId xmlns:a16="http://schemas.microsoft.com/office/drawing/2014/main" val="1550049442"/>
                    </a:ext>
                  </a:extLst>
                </a:gridCol>
                <a:gridCol w="943101">
                  <a:extLst>
                    <a:ext uri="{9D8B030D-6E8A-4147-A177-3AD203B41FA5}">
                      <a16:colId xmlns:a16="http://schemas.microsoft.com/office/drawing/2014/main" val="1226681750"/>
                    </a:ext>
                  </a:extLst>
                </a:gridCol>
              </a:tblGrid>
              <a:tr h="386188">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rtl="0">
                        <a:spcBef>
                          <a:spcPts val="0"/>
                        </a:spcBef>
                        <a:spcAft>
                          <a:spcPts val="0"/>
                        </a:spcAft>
                      </a:pPr>
                      <a:r>
                        <a:rPr lang="ja-JP" sz="1050" b="0" baseline="0" dirty="0">
                          <a:solidFill>
                            <a:schemeClr val="tx1"/>
                          </a:solidFill>
                          <a:effectLst/>
                          <a:latin typeface="Century Gothic" panose="020B0502020202020204" pitchFamily="34" charset="0"/>
                          <a:ea typeface="MS PGothic" panose="020B0600070205080204" pitchFamily="34" charset="-128"/>
                        </a:rPr>
                        <a:t>承認</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217858649"/>
                  </a:ext>
                </a:extLst>
              </a:tr>
              <a:tr h="386188">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rtl="0">
                        <a:spcBef>
                          <a:spcPts val="0"/>
                        </a:spcBef>
                        <a:spcAft>
                          <a:spcPts val="0"/>
                        </a:spcAft>
                      </a:pPr>
                      <a:r>
                        <a:rPr lang="ja-JP" sz="1050" b="0" baseline="0">
                          <a:solidFill>
                            <a:schemeClr val="tx1"/>
                          </a:solidFill>
                          <a:effectLst/>
                          <a:latin typeface="Century Gothic" panose="020B0502020202020204" pitchFamily="34" charset="0"/>
                          <a:ea typeface="MS PGothic" panose="020B0600070205080204" pitchFamily="34" charset="-128"/>
                        </a:rPr>
                        <a:t>却下</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959792315"/>
                  </a:ext>
                </a:extLst>
              </a:tr>
              <a:tr h="386188">
                <a:tc>
                  <a:txBody>
                    <a:bodyPr/>
                    <a:lstStyle/>
                    <a:p>
                      <a:pPr marL="0" marR="0" algn="ctr">
                        <a:spcBef>
                          <a:spcPts val="0"/>
                        </a:spcBef>
                        <a:spcAft>
                          <a:spcPts val="0"/>
                        </a:spcAft>
                      </a:pPr>
                      <a:endParaRPr lang="en-US" sz="140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rtl="0">
                        <a:spcBef>
                          <a:spcPts val="0"/>
                        </a:spcBef>
                        <a:spcAft>
                          <a:spcPts val="0"/>
                        </a:spcAft>
                      </a:pPr>
                      <a:r>
                        <a:rPr lang="ja-JP" sz="1050" b="0" baseline="0" dirty="0">
                          <a:solidFill>
                            <a:schemeClr val="tx1"/>
                          </a:solidFill>
                          <a:effectLst/>
                          <a:latin typeface="Century Gothic" panose="020B0502020202020204" pitchFamily="34" charset="0"/>
                          <a:ea typeface="MS PGothic" panose="020B0600070205080204" pitchFamily="34" charset="-128"/>
                        </a:rPr>
                        <a:t>詳細情報が</a:t>
                      </a:r>
                      <a:br>
                        <a:rPr lang="en-US" altLang="ja-JP" sz="1050" b="0" baseline="0" dirty="0">
                          <a:solidFill>
                            <a:schemeClr val="tx1"/>
                          </a:solidFill>
                          <a:effectLst/>
                          <a:latin typeface="Century Gothic" panose="020B0502020202020204" pitchFamily="34" charset="0"/>
                          <a:ea typeface="MS PGothic" panose="020B0600070205080204" pitchFamily="34" charset="-128"/>
                        </a:rPr>
                      </a:br>
                      <a:r>
                        <a:rPr lang="ja-JP" sz="1050" b="0" baseline="0" dirty="0">
                          <a:solidFill>
                            <a:schemeClr val="tx1"/>
                          </a:solidFill>
                          <a:effectLst/>
                          <a:latin typeface="Century Gothic" panose="020B0502020202020204" pitchFamily="34" charset="0"/>
                          <a:ea typeface="MS PGothic" panose="020B0600070205080204" pitchFamily="34" charset="-128"/>
                        </a:rPr>
                        <a:t>必要</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9E5"/>
                    </a:solidFill>
                  </a:tcPr>
                </a:tc>
                <a:extLst>
                  <a:ext uri="{0D108BD9-81ED-4DB2-BD59-A6C34878D82A}">
                    <a16:rowId xmlns:a16="http://schemas.microsoft.com/office/drawing/2014/main" val="2573355876"/>
                  </a:ext>
                </a:extLst>
              </a:tr>
            </a:tbl>
          </a:graphicData>
        </a:graphic>
      </p:graphicFrame>
      <p:graphicFrame>
        <p:nvGraphicFramePr>
          <p:cNvPr id="19" name="Table 18">
            <a:extLst>
              <a:ext uri="{FF2B5EF4-FFF2-40B4-BE49-F238E27FC236}">
                <a16:creationId xmlns:a16="http://schemas.microsoft.com/office/drawing/2014/main" id="{AB784212-AA46-B2CE-30DA-92B25FA51B90}"/>
              </a:ext>
            </a:extLst>
          </p:cNvPr>
          <p:cNvGraphicFramePr>
            <a:graphicFrameLocks noGrp="1"/>
          </p:cNvGraphicFramePr>
          <p:nvPr>
            <p:extLst>
              <p:ext uri="{D42A27DB-BD31-4B8C-83A1-F6EECF244321}">
                <p14:modId xmlns:p14="http://schemas.microsoft.com/office/powerpoint/2010/main" val="3996444496"/>
              </p:ext>
            </p:extLst>
          </p:nvPr>
        </p:nvGraphicFramePr>
        <p:xfrm>
          <a:off x="7342084" y="5121464"/>
          <a:ext cx="4504762" cy="548640"/>
        </p:xfrm>
        <a:graphic>
          <a:graphicData uri="http://schemas.openxmlformats.org/drawingml/2006/table">
            <a:tbl>
              <a:tblPr firstRow="1" firstCol="1" bandRow="1">
                <a:tableStyleId>{5C22544A-7EE6-4342-B048-85BDC9FD1C3A}</a:tableStyleId>
              </a:tblPr>
              <a:tblGrid>
                <a:gridCol w="2123463">
                  <a:extLst>
                    <a:ext uri="{9D8B030D-6E8A-4147-A177-3AD203B41FA5}">
                      <a16:colId xmlns:a16="http://schemas.microsoft.com/office/drawing/2014/main" val="3376740140"/>
                    </a:ext>
                  </a:extLst>
                </a:gridCol>
                <a:gridCol w="1537398">
                  <a:extLst>
                    <a:ext uri="{9D8B030D-6E8A-4147-A177-3AD203B41FA5}">
                      <a16:colId xmlns:a16="http://schemas.microsoft.com/office/drawing/2014/main" val="1898734956"/>
                    </a:ext>
                  </a:extLst>
                </a:gridCol>
                <a:gridCol w="843901">
                  <a:extLst>
                    <a:ext uri="{9D8B030D-6E8A-4147-A177-3AD203B41FA5}">
                      <a16:colId xmlns:a16="http://schemas.microsoft.com/office/drawing/2014/main" val="1593304492"/>
                    </a:ext>
                  </a:extLst>
                </a:gridCol>
              </a:tblGrid>
              <a:tr h="199505">
                <a:tc>
                  <a:txBody>
                    <a:bodyPr/>
                    <a:lstStyle/>
                    <a:p>
                      <a:pPr marL="0" marR="0" rtl="0">
                        <a:spcBef>
                          <a:spcPts val="0"/>
                        </a:spcBef>
                        <a:spcAft>
                          <a:spcPts val="0"/>
                        </a:spcAft>
                      </a:pPr>
                      <a:r>
                        <a:rPr lang="ja-JP" sz="900" b="0" baseline="0" dirty="0">
                          <a:solidFill>
                            <a:schemeClr val="tx1">
                              <a:lumMod val="75000"/>
                              <a:lumOff val="25000"/>
                            </a:schemeClr>
                          </a:solidFill>
                          <a:effectLst/>
                          <a:latin typeface="Century Gothic" panose="020B0502020202020204" pitchFamily="34" charset="0"/>
                          <a:ea typeface="MS PGothic" panose="020B0600070205080204" pitchFamily="34" charset="-128"/>
                        </a:rPr>
                        <a:t>プロジェクト マネージャー氏名</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gn="ctr"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署名</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gn="ctr"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日付</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49135">
                <a:tc>
                  <a:txBody>
                    <a:bodyPr/>
                    <a:lstStyle/>
                    <a:p>
                      <a:pPr marL="0" marR="0">
                        <a:spcBef>
                          <a:spcPts val="0"/>
                        </a:spcBef>
                        <a:spcAft>
                          <a:spcPts val="0"/>
                        </a:spcAft>
                      </a:pPr>
                      <a:endParaRPr lang="en-US" sz="105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graphicFrame>
        <p:nvGraphicFramePr>
          <p:cNvPr id="20" name="Table 19">
            <a:extLst>
              <a:ext uri="{FF2B5EF4-FFF2-40B4-BE49-F238E27FC236}">
                <a16:creationId xmlns:a16="http://schemas.microsoft.com/office/drawing/2014/main" id="{BDF3BA19-692D-6E23-3096-9762B9E3D3DD}"/>
              </a:ext>
            </a:extLst>
          </p:cNvPr>
          <p:cNvGraphicFramePr>
            <a:graphicFrameLocks noGrp="1"/>
          </p:cNvGraphicFramePr>
          <p:nvPr>
            <p:extLst>
              <p:ext uri="{D42A27DB-BD31-4B8C-83A1-F6EECF244321}">
                <p14:modId xmlns:p14="http://schemas.microsoft.com/office/powerpoint/2010/main" val="2977868335"/>
              </p:ext>
            </p:extLst>
          </p:nvPr>
        </p:nvGraphicFramePr>
        <p:xfrm>
          <a:off x="7370627" y="5933028"/>
          <a:ext cx="4504762" cy="548640"/>
        </p:xfrm>
        <a:graphic>
          <a:graphicData uri="http://schemas.openxmlformats.org/drawingml/2006/table">
            <a:tbl>
              <a:tblPr firstRow="1" firstCol="1" bandRow="1">
                <a:tableStyleId>{5C22544A-7EE6-4342-B048-85BDC9FD1C3A}</a:tableStyleId>
              </a:tblPr>
              <a:tblGrid>
                <a:gridCol w="2123463">
                  <a:extLst>
                    <a:ext uri="{9D8B030D-6E8A-4147-A177-3AD203B41FA5}">
                      <a16:colId xmlns:a16="http://schemas.microsoft.com/office/drawing/2014/main" val="3376740140"/>
                    </a:ext>
                  </a:extLst>
                </a:gridCol>
                <a:gridCol w="1537398">
                  <a:extLst>
                    <a:ext uri="{9D8B030D-6E8A-4147-A177-3AD203B41FA5}">
                      <a16:colId xmlns:a16="http://schemas.microsoft.com/office/drawing/2014/main" val="1898734956"/>
                    </a:ext>
                  </a:extLst>
                </a:gridCol>
                <a:gridCol w="843901">
                  <a:extLst>
                    <a:ext uri="{9D8B030D-6E8A-4147-A177-3AD203B41FA5}">
                      <a16:colId xmlns:a16="http://schemas.microsoft.com/office/drawing/2014/main" val="1593304492"/>
                    </a:ext>
                  </a:extLst>
                </a:gridCol>
              </a:tblGrid>
              <a:tr h="199505">
                <a:tc>
                  <a:txBody>
                    <a:bodyPr/>
                    <a:lstStyle/>
                    <a:p>
                      <a:pPr marL="0" marR="0" rtl="0">
                        <a:spcBef>
                          <a:spcPts val="0"/>
                        </a:spcBef>
                        <a:spcAft>
                          <a:spcPts val="0"/>
                        </a:spcAft>
                      </a:pPr>
                      <a:r>
                        <a:rPr lang="ja-JP" sz="900" b="0" baseline="0" dirty="0">
                          <a:solidFill>
                            <a:schemeClr val="tx1">
                              <a:lumMod val="75000"/>
                              <a:lumOff val="25000"/>
                            </a:schemeClr>
                          </a:solidFill>
                          <a:effectLst/>
                          <a:latin typeface="Century Gothic" panose="020B0502020202020204" pitchFamily="34" charset="0"/>
                          <a:ea typeface="MS PGothic" panose="020B0600070205080204" pitchFamily="34" charset="-128"/>
                        </a:rPr>
                        <a:t>承認者の氏名と役職</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gn="ctr"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署名</a:t>
                      </a:r>
                    </a:p>
                  </a:txBody>
                  <a:tcPr marL="68580" marR="68580"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gn="ctr" rtl="0">
                        <a:spcBef>
                          <a:spcPts val="0"/>
                        </a:spcBef>
                        <a:spcAft>
                          <a:spcPts val="0"/>
                        </a:spcAft>
                      </a:pPr>
                      <a:r>
                        <a:rPr lang="ja-JP" sz="900" b="0" baseline="0">
                          <a:solidFill>
                            <a:schemeClr val="tx1">
                              <a:lumMod val="75000"/>
                              <a:lumOff val="25000"/>
                            </a:schemeClr>
                          </a:solidFill>
                          <a:effectLst/>
                          <a:latin typeface="Century Gothic" panose="020B0502020202020204" pitchFamily="34" charset="0"/>
                          <a:ea typeface="MS PGothic" panose="020B0600070205080204" pitchFamily="34" charset="-128"/>
                        </a:rPr>
                        <a:t>日付</a:t>
                      </a:r>
                    </a:p>
                  </a:txBody>
                  <a:tcPr marL="68580" marR="68580"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40645240"/>
                  </a:ext>
                </a:extLst>
              </a:tr>
              <a:tr h="349135">
                <a:tc>
                  <a:txBody>
                    <a:bodyPr/>
                    <a:lstStyle/>
                    <a:p>
                      <a:pPr marL="0" marR="0">
                        <a:spcBef>
                          <a:spcPts val="0"/>
                        </a:spcBef>
                        <a:spcAft>
                          <a:spcPts val="0"/>
                        </a:spcAft>
                      </a:pPr>
                      <a:endParaRPr lang="en-US" sz="105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b="0" baseline="0" dirty="0">
                        <a:solidFill>
                          <a:schemeClr val="tx1"/>
                        </a:solidFill>
                        <a:effectLst/>
                        <a:latin typeface="Century Gothic" panose="020B0502020202020204" pitchFamily="34" charset="0"/>
                        <a:ea typeface="MS PGothic" panose="020B0600070205080204" pitchFamily="34" charset="-128"/>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1416120"/>
                  </a:ext>
                </a:extLst>
              </a:tr>
            </a:tbl>
          </a:graphicData>
        </a:graphic>
      </p:graphicFrame>
    </p:spTree>
    <p:extLst>
      <p:ext uri="{BB962C8B-B14F-4D97-AF65-F5344CB8AC3E}">
        <p14:creationId xmlns:p14="http://schemas.microsoft.com/office/powerpoint/2010/main" val="4147499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113449862"/>
              </p:ext>
            </p:extLst>
          </p:nvPr>
        </p:nvGraphicFramePr>
        <p:xfrm>
          <a:off x="787790" y="1050352"/>
          <a:ext cx="10513484" cy="2468352"/>
        </p:xfrm>
        <a:graphic>
          <a:graphicData uri="http://schemas.openxmlformats.org/drawingml/2006/table">
            <a:tbl>
              <a:tblPr firstRow="1" firstCol="1" bandRow="1">
                <a:tableStyleId>{5C22544A-7EE6-4342-B048-85BDC9FD1C3A}</a:tableStyleId>
              </a:tblPr>
              <a:tblGrid>
                <a:gridCol w="10513484">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ja-JP" sz="1600" b="1" baseline="0" dirty="0">
                          <a:solidFill>
                            <a:schemeClr val="tx1"/>
                          </a:solidFill>
                          <a:effectLst/>
                          <a:latin typeface="Century Gothic" panose="020B0502020202020204" pitchFamily="34" charset="0"/>
                          <a:ea typeface="MS PGothic" panose="020B0600070205080204" pitchFamily="34" charset="-128"/>
                        </a:rPr>
                        <a:t>免責条項</a:t>
                      </a:r>
                    </a:p>
                    <a:p>
                      <a:pPr marL="0" marR="0" rtl="0">
                        <a:spcBef>
                          <a:spcPts val="0"/>
                        </a:spcBef>
                        <a:spcAft>
                          <a:spcPts val="0"/>
                        </a:spcAft>
                      </a:pPr>
                      <a:r>
                        <a:rPr lang="ja-JP" sz="1200" b="0" baseline="0" dirty="0">
                          <a:solidFill>
                            <a:schemeClr val="tx1"/>
                          </a:solidFill>
                          <a:effectLst/>
                          <a:latin typeface="Century Gothic" panose="020B0502020202020204" pitchFamily="34" charset="0"/>
                          <a:ea typeface="MS PGothic" panose="020B0600070205080204" pitchFamily="34" charset="-128"/>
                        </a:rPr>
                        <a:t> </a:t>
                      </a:r>
                    </a:p>
                    <a:p>
                      <a:pPr marL="0" marR="0" rtl="0">
                        <a:spcBef>
                          <a:spcPts val="0"/>
                        </a:spcBef>
                        <a:spcAft>
                          <a:spcPts val="0"/>
                        </a:spcAft>
                      </a:pPr>
                      <a:r>
                        <a:rPr lang="ja-JP" sz="1400" b="0" baseline="0" dirty="0">
                          <a:solidFill>
                            <a:schemeClr val="tx1"/>
                          </a:solidFill>
                          <a:effectLst/>
                          <a:latin typeface="Century Gothic" panose="020B0502020202020204" pitchFamily="34" charset="0"/>
                          <a:ea typeface="MS PGothic" panose="020B0600070205080204" pitchFamily="34" charset="-128"/>
                        </a:rPr>
                        <a:t>Smartsheet がこの Web サイトに掲載している記事、テンプレート、または情報などは、あくまで参考としてご利用ください。Smartsheet は、情報の最新性および正確性の確保に努めますが、本 Web サイトまたは本 Web サイトに含まれる情報、記事、テンプレート、あるいは関連グラフィックに関する完全性、正確性、信頼性、適合性、または利用可能性について、明示または黙示のいかなる表明または保証も行いません。これらの情報に依拠して生じたいかなる結果についても Smartsheet は一切責任を負いませんので、各自の責任と判断のもとにご利用ください。</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7109</TotalTime>
  <Words>612</Words>
  <Application>Microsoft Office PowerPoint</Application>
  <PresentationFormat>Widescreen</PresentationFormat>
  <Paragraphs>104</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Ricky Nan</cp:lastModifiedBy>
  <cp:revision>107</cp:revision>
  <cp:lastPrinted>2020-08-31T22:23:58Z</cp:lastPrinted>
  <dcterms:created xsi:type="dcterms:W3CDTF">2021-07-07T23:54:57Z</dcterms:created>
  <dcterms:modified xsi:type="dcterms:W3CDTF">2024-11-25T06:30:03Z</dcterms:modified>
</cp:coreProperties>
</file>