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342" r:id="rId2"/>
    <p:sldId id="320" r:id="rId3"/>
    <p:sldId id="29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A622"/>
    <a:srgbClr val="F10002"/>
    <a:srgbClr val="FFC0E3"/>
    <a:srgbClr val="00E7F2"/>
    <a:srgbClr val="00BD32"/>
    <a:srgbClr val="5B7191"/>
    <a:srgbClr val="EAEEF3"/>
    <a:srgbClr val="CE1D02"/>
    <a:srgbClr val="E3EAF6"/>
    <a:srgbClr val="CDD5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E3EF2B-E70A-4EB7-B0AE-20EE14D53749}" v="3" dt="2024-01-19T23:07:58.6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14" autoAdjust="0"/>
    <p:restoredTop sz="86447"/>
  </p:normalViewPr>
  <p:slideViewPr>
    <p:cSldViewPr snapToGrid="0" snapToObjects="1">
      <p:cViewPr varScale="1">
        <p:scale>
          <a:sx n="63" d="100"/>
          <a:sy n="63" d="100"/>
        </p:scale>
        <p:origin x="102" y="1062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.xml"/><Relationship Id="rId1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C3E3EF2B-E70A-4EB7-B0AE-20EE14D53749}"/>
    <pc:docChg chg="undo custSel modSld">
      <pc:chgData name="Bess Dunlevy" userId="dd4b9a8537dbe9d0" providerId="LiveId" clId="{C3E3EF2B-E70A-4EB7-B0AE-20EE14D53749}" dt="2024-01-19T23:08:48.036" v="686" actId="20577"/>
      <pc:docMkLst>
        <pc:docMk/>
      </pc:docMkLst>
      <pc:sldChg chg="addSp delSp modSp mod">
        <pc:chgData name="Bess Dunlevy" userId="dd4b9a8537dbe9d0" providerId="LiveId" clId="{C3E3EF2B-E70A-4EB7-B0AE-20EE14D53749}" dt="2024-01-19T23:08:48.036" v="686" actId="20577"/>
        <pc:sldMkLst>
          <pc:docMk/>
          <pc:sldMk cId="1036723312" sldId="320"/>
        </pc:sldMkLst>
        <pc:spChg chg="mod">
          <ac:chgData name="Bess Dunlevy" userId="dd4b9a8537dbe9d0" providerId="LiveId" clId="{C3E3EF2B-E70A-4EB7-B0AE-20EE14D53749}" dt="2024-01-19T23:04:56.104" v="358" actId="20577"/>
          <ac:spMkLst>
            <pc:docMk/>
            <pc:sldMk cId="1036723312" sldId="320"/>
            <ac:spMk id="3" creationId="{25DB96BB-2EA7-D744-8E6F-DFB6B05779BC}"/>
          </ac:spMkLst>
        </pc:spChg>
        <pc:spChg chg="add mod">
          <ac:chgData name="Bess Dunlevy" userId="dd4b9a8537dbe9d0" providerId="LiveId" clId="{C3E3EF2B-E70A-4EB7-B0AE-20EE14D53749}" dt="2024-01-19T23:07:19.733" v="659" actId="1076"/>
          <ac:spMkLst>
            <pc:docMk/>
            <pc:sldMk cId="1036723312" sldId="320"/>
            <ac:spMk id="4" creationId="{6A9CDD32-8EB5-B57D-9FDD-568143192F52}"/>
          </ac:spMkLst>
        </pc:spChg>
        <pc:spChg chg="mod">
          <ac:chgData name="Bess Dunlevy" userId="dd4b9a8537dbe9d0" providerId="LiveId" clId="{C3E3EF2B-E70A-4EB7-B0AE-20EE14D53749}" dt="2024-01-19T23:06:58.479" v="656" actId="20577"/>
          <ac:spMkLst>
            <pc:docMk/>
            <pc:sldMk cId="1036723312" sldId="320"/>
            <ac:spMk id="5" creationId="{CDADEC37-AD62-194B-8324-91DAEC6F3A34}"/>
          </ac:spMkLst>
        </pc:spChg>
        <pc:spChg chg="mod">
          <ac:chgData name="Bess Dunlevy" userId="dd4b9a8537dbe9d0" providerId="LiveId" clId="{C3E3EF2B-E70A-4EB7-B0AE-20EE14D53749}" dt="2024-01-19T23:08:48.036" v="686" actId="20577"/>
          <ac:spMkLst>
            <pc:docMk/>
            <pc:sldMk cId="1036723312" sldId="320"/>
            <ac:spMk id="9" creationId="{E6EEB223-E166-A54F-887F-3F76EDC4E433}"/>
          </ac:spMkLst>
        </pc:spChg>
        <pc:spChg chg="del">
          <ac:chgData name="Bess Dunlevy" userId="dd4b9a8537dbe9d0" providerId="LiveId" clId="{C3E3EF2B-E70A-4EB7-B0AE-20EE14D53749}" dt="2024-01-19T23:07:12.106" v="657" actId="478"/>
          <ac:spMkLst>
            <pc:docMk/>
            <pc:sldMk cId="1036723312" sldId="320"/>
            <ac:spMk id="54" creationId="{C8FAABF7-CF44-A847-B0BC-190595132FDE}"/>
          </ac:spMkLst>
        </pc:spChg>
        <pc:spChg chg="mod">
          <ac:chgData name="Bess Dunlevy" userId="dd4b9a8537dbe9d0" providerId="LiveId" clId="{C3E3EF2B-E70A-4EB7-B0AE-20EE14D53749}" dt="2024-01-19T23:05:09.775" v="418" actId="20577"/>
          <ac:spMkLst>
            <pc:docMk/>
            <pc:sldMk cId="1036723312" sldId="320"/>
            <ac:spMk id="75" creationId="{4E03B776-881A-BE4E-9B71-CED5774718F9}"/>
          </ac:spMkLst>
        </pc:spChg>
        <pc:spChg chg="mod">
          <ac:chgData name="Bess Dunlevy" userId="dd4b9a8537dbe9d0" providerId="LiveId" clId="{C3E3EF2B-E70A-4EB7-B0AE-20EE14D53749}" dt="2024-01-19T23:05:23.635" v="463" actId="14100"/>
          <ac:spMkLst>
            <pc:docMk/>
            <pc:sldMk cId="1036723312" sldId="320"/>
            <ac:spMk id="76" creationId="{E1CE2886-7039-ED47-AD04-81D7280A7112}"/>
          </ac:spMkLst>
        </pc:spChg>
        <pc:spChg chg="mod">
          <ac:chgData name="Bess Dunlevy" userId="dd4b9a8537dbe9d0" providerId="LiveId" clId="{C3E3EF2B-E70A-4EB7-B0AE-20EE14D53749}" dt="2024-01-19T23:05:43.561" v="511" actId="14100"/>
          <ac:spMkLst>
            <pc:docMk/>
            <pc:sldMk cId="1036723312" sldId="320"/>
            <ac:spMk id="77" creationId="{825DE9F7-3A84-BA4D-A8D6-1F28061069D2}"/>
          </ac:spMkLst>
        </pc:spChg>
        <pc:spChg chg="mod">
          <ac:chgData name="Bess Dunlevy" userId="dd4b9a8537dbe9d0" providerId="LiveId" clId="{C3E3EF2B-E70A-4EB7-B0AE-20EE14D53749}" dt="2024-01-19T23:05:51.276" v="543" actId="20577"/>
          <ac:spMkLst>
            <pc:docMk/>
            <pc:sldMk cId="1036723312" sldId="320"/>
            <ac:spMk id="78" creationId="{F6270B6A-6B71-594B-B81B-8944B73321E7}"/>
          </ac:spMkLst>
        </pc:spChg>
        <pc:spChg chg="mod">
          <ac:chgData name="Bess Dunlevy" userId="dd4b9a8537dbe9d0" providerId="LiveId" clId="{C3E3EF2B-E70A-4EB7-B0AE-20EE14D53749}" dt="2024-01-19T23:06:17.455" v="595" actId="20577"/>
          <ac:spMkLst>
            <pc:docMk/>
            <pc:sldMk cId="1036723312" sldId="320"/>
            <ac:spMk id="79" creationId="{20F5B221-2B2F-7C48-BEE0-AA17DBE93A34}"/>
          </ac:spMkLst>
        </pc:spChg>
        <pc:spChg chg="mod">
          <ac:chgData name="Bess Dunlevy" userId="dd4b9a8537dbe9d0" providerId="LiveId" clId="{C3E3EF2B-E70A-4EB7-B0AE-20EE14D53749}" dt="2024-01-19T23:06:25.285" v="621" actId="20577"/>
          <ac:spMkLst>
            <pc:docMk/>
            <pc:sldMk cId="1036723312" sldId="320"/>
            <ac:spMk id="80" creationId="{B5DA047D-3A7F-0545-B165-F711A43115FC}"/>
          </ac:spMkLst>
        </pc:spChg>
        <pc:spChg chg="mod">
          <ac:chgData name="Bess Dunlevy" userId="dd4b9a8537dbe9d0" providerId="LiveId" clId="{C3E3EF2B-E70A-4EB7-B0AE-20EE14D53749}" dt="2024-01-19T23:06:34.893" v="645" actId="20577"/>
          <ac:spMkLst>
            <pc:docMk/>
            <pc:sldMk cId="1036723312" sldId="320"/>
            <ac:spMk id="81" creationId="{C4076791-A3BF-A842-B151-65ED9133042D}"/>
          </ac:spMkLst>
        </pc:spChg>
        <pc:grpChg chg="del">
          <ac:chgData name="Bess Dunlevy" userId="dd4b9a8537dbe9d0" providerId="LiveId" clId="{C3E3EF2B-E70A-4EB7-B0AE-20EE14D53749}" dt="2024-01-19T23:01:13.894" v="58" actId="478"/>
          <ac:grpSpMkLst>
            <pc:docMk/>
            <pc:sldMk cId="1036723312" sldId="320"/>
            <ac:grpSpMk id="7" creationId="{8E1B7E48-4A02-444F-963A-D6DBBEE435A3}"/>
          </ac:grpSpMkLst>
        </pc:grpChg>
        <pc:graphicFrameChg chg="modGraphic">
          <ac:chgData name="Bess Dunlevy" userId="dd4b9a8537dbe9d0" providerId="LiveId" clId="{C3E3EF2B-E70A-4EB7-B0AE-20EE14D53749}" dt="2024-01-19T23:04:31.926" v="319" actId="20577"/>
          <ac:graphicFrameMkLst>
            <pc:docMk/>
            <pc:sldMk cId="1036723312" sldId="320"/>
            <ac:graphicFrameMk id="2" creationId="{37355569-728A-7144-B0C9-4D9511C7D2C3}"/>
          </ac:graphicFrameMkLst>
        </pc:graphicFrameChg>
      </pc:sldChg>
      <pc:sldChg chg="addSp delSp modSp mod">
        <pc:chgData name="Bess Dunlevy" userId="dd4b9a8537dbe9d0" providerId="LiveId" clId="{C3E3EF2B-E70A-4EB7-B0AE-20EE14D53749}" dt="2024-01-19T23:08:40.516" v="674" actId="1076"/>
        <pc:sldMkLst>
          <pc:docMk/>
          <pc:sldMk cId="1925317832" sldId="342"/>
        </pc:sldMkLst>
        <pc:spChg chg="mod">
          <ac:chgData name="Bess Dunlevy" userId="dd4b9a8537dbe9d0" providerId="LiveId" clId="{C3E3EF2B-E70A-4EB7-B0AE-20EE14D53749}" dt="2024-01-19T23:08:32.204" v="672" actId="1076"/>
          <ac:spMkLst>
            <pc:docMk/>
            <pc:sldMk cId="1925317832" sldId="342"/>
            <ac:spMk id="2" creationId="{7C5F649A-21D3-4946-B06E-8A79DDA0D00E}"/>
          </ac:spMkLst>
        </pc:spChg>
        <pc:spChg chg="mod">
          <ac:chgData name="Bess Dunlevy" userId="dd4b9a8537dbe9d0" providerId="LiveId" clId="{C3E3EF2B-E70A-4EB7-B0AE-20EE14D53749}" dt="2024-01-19T23:08:35.462" v="673" actId="14100"/>
          <ac:spMkLst>
            <pc:docMk/>
            <pc:sldMk cId="1925317832" sldId="342"/>
            <ac:spMk id="3" creationId="{8D229698-1152-43F9-BE56-3EBDC68FD012}"/>
          </ac:spMkLst>
        </pc:spChg>
        <pc:spChg chg="mod">
          <ac:chgData name="Bess Dunlevy" userId="dd4b9a8537dbe9d0" providerId="LiveId" clId="{C3E3EF2B-E70A-4EB7-B0AE-20EE14D53749}" dt="2024-01-19T23:00:50.855" v="55" actId="255"/>
          <ac:spMkLst>
            <pc:docMk/>
            <pc:sldMk cId="1925317832" sldId="342"/>
            <ac:spMk id="33" creationId="{143A449B-AAB7-994A-92CE-8F48E2CA7DF6}"/>
          </ac:spMkLst>
        </pc:spChg>
        <pc:grpChg chg="del">
          <ac:chgData name="Bess Dunlevy" userId="dd4b9a8537dbe9d0" providerId="LiveId" clId="{C3E3EF2B-E70A-4EB7-B0AE-20EE14D53749}" dt="2024-01-19T23:01:12.082" v="57" actId="478"/>
          <ac:grpSpMkLst>
            <pc:docMk/>
            <pc:sldMk cId="1925317832" sldId="342"/>
            <ac:grpSpMk id="65" creationId="{D7F7C8EC-ED2B-B949-A541-63F70BC666B6}"/>
          </ac:grpSpMkLst>
        </pc:grpChg>
        <pc:picChg chg="add mod ord">
          <ac:chgData name="Bess Dunlevy" userId="dd4b9a8537dbe9d0" providerId="LiveId" clId="{C3E3EF2B-E70A-4EB7-B0AE-20EE14D53749}" dt="2024-01-19T23:02:45.872" v="60" actId="167"/>
          <ac:picMkLst>
            <pc:docMk/>
            <pc:sldMk cId="1925317832" sldId="342"/>
            <ac:picMk id="5" creationId="{37C03320-FD39-2876-153A-01FD0007681C}"/>
          </ac:picMkLst>
        </pc:picChg>
        <pc:picChg chg="add mod">
          <ac:chgData name="Bess Dunlevy" userId="dd4b9a8537dbe9d0" providerId="LiveId" clId="{C3E3EF2B-E70A-4EB7-B0AE-20EE14D53749}" dt="2024-01-19T23:08:40.516" v="674" actId="1076"/>
          <ac:picMkLst>
            <pc:docMk/>
            <pc:sldMk cId="1925317832" sldId="342"/>
            <ac:picMk id="7" creationId="{D99D5DBB-A845-FBFC-C023-B44AF66B8A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altLang="ja-JP" smtClean="0"/>
              <a:t>11/12/2024</a:t>
            </a:fld>
            <a:endParaRPr lang="ja-JP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ja-JP"/>
              <a:t>Edit Master text styles</a:t>
            </a:r>
          </a:p>
          <a:p>
            <a:pPr lvl="1"/>
            <a:r>
              <a:rPr lang="en-US" altLang="ja-JP"/>
              <a:t>Second level</a:t>
            </a:r>
            <a:endParaRPr lang="ja-JP" altLang="en-US" dirty="0"/>
          </a:p>
          <a:p>
            <a:pPr lvl="2"/>
            <a:r>
              <a:rPr lang="en-US" altLang="ja-JP"/>
              <a:t>Third level</a:t>
            </a:r>
            <a:endParaRPr lang="ja-JP" altLang="en-US" dirty="0"/>
          </a:p>
          <a:p>
            <a:pPr lvl="3"/>
            <a:r>
              <a:rPr lang="en-US" altLang="ja-JP"/>
              <a:t>Fourth level</a:t>
            </a:r>
            <a:endParaRPr lang="ja-JP" altLang="en-US" dirty="0"/>
          </a:p>
          <a:p>
            <a:pPr lvl="4"/>
            <a:r>
              <a:rPr lang="en-US" altLang="ja-JP"/>
              <a:t>Fifth level</a:t>
            </a:r>
            <a:endParaRPr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altLang="ja-JP" smtClean="0"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711C10-233D-DA48-A5CB-9365BBABB6B4}" type="slidenum">
              <a:rPr lang="en-US" altLang="ja-JP" smtClean="0"/>
              <a:t>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74800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8666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alpha val="40000"/>
              </a:schemeClr>
            </a:gs>
            <a:gs pos="100000">
              <a:schemeClr val="bg1">
                <a:lumMod val="75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/>
              <a:t>Образец</a:t>
            </a:r>
            <a:r>
              <a:rPr lang="ja-JP" altLang="en-US"/>
              <a:t> </a:t>
            </a:r>
            <a:r>
              <a:rPr lang="en-US" altLang="ja-JP"/>
              <a:t>заголовка</a:t>
            </a:r>
            <a:endParaRPr lang="ja-JP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/>
              <a:t>Образец</a:t>
            </a:r>
            <a:r>
              <a:rPr lang="ja-JP" altLang="en-US"/>
              <a:t> </a:t>
            </a:r>
            <a:r>
              <a:rPr lang="en-US" altLang="ja-JP"/>
              <a:t>текста</a:t>
            </a:r>
            <a:endParaRPr lang="ja-JP" altLang="en-US"/>
          </a:p>
          <a:p>
            <a:pPr lvl="1"/>
            <a:r>
              <a:rPr lang="en-US" altLang="ja-JP"/>
              <a:t>Второй уровень</a:t>
            </a:r>
            <a:endParaRPr lang="ja-JP" altLang="en-US" dirty="0"/>
          </a:p>
          <a:p>
            <a:pPr lvl="2"/>
            <a:r>
              <a:rPr lang="en-US" altLang="ja-JP"/>
              <a:t>Третий</a:t>
            </a:r>
            <a:r>
              <a:rPr lang="ja-JP" altLang="en-US"/>
              <a:t> </a:t>
            </a:r>
            <a:r>
              <a:rPr lang="en-US" altLang="ja-JP"/>
              <a:t>уровень</a:t>
            </a:r>
            <a:endParaRPr lang="ja-JP" altLang="en-US" dirty="0"/>
          </a:p>
          <a:p>
            <a:pPr lvl="3"/>
            <a:r>
              <a:rPr lang="en-US" altLang="ja-JP"/>
              <a:t>Четвертый</a:t>
            </a:r>
            <a:r>
              <a:rPr lang="ja-JP" altLang="en-US"/>
              <a:t> </a:t>
            </a:r>
            <a:r>
              <a:rPr lang="en-US" altLang="ja-JP"/>
              <a:t>уровень</a:t>
            </a:r>
            <a:endParaRPr lang="ja-JP" altLang="en-US" dirty="0"/>
          </a:p>
          <a:p>
            <a:pPr lvl="4"/>
            <a:r>
              <a:rPr lang="en-US" altLang="ja-JP"/>
              <a:t>Пятый</a:t>
            </a:r>
            <a:r>
              <a:rPr lang="ja-JP" altLang="en-US"/>
              <a:t> </a:t>
            </a:r>
            <a:r>
              <a:rPr lang="en-US" altLang="ja-JP"/>
              <a:t>уровень</a:t>
            </a:r>
            <a:endParaRPr lang="ja-JP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altLang="ja-JP" smtClean="0"/>
              <a:t>11/12/2024</a:t>
            </a:fld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altLang="ja-JP" smtClean="0"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jp.smartsheet.com/try-it?trp=78227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抽象的な白い幾何学テクスチャー">
            <a:extLst>
              <a:ext uri="{FF2B5EF4-FFF2-40B4-BE49-F238E27FC236}">
                <a16:creationId xmlns:a16="http://schemas.microsoft.com/office/drawing/2014/main" id="{37C03320-FD39-2876-153A-01FD000768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373" y="0"/>
            <a:ext cx="12203371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5F649A-21D3-4946-B06E-8A79DDA0D00E}"/>
              </a:ext>
            </a:extLst>
          </p:cNvPr>
          <p:cNvSpPr txBox="1"/>
          <p:nvPr/>
        </p:nvSpPr>
        <p:spPr>
          <a:xfrm>
            <a:off x="343194" y="2401285"/>
            <a:ext cx="92471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altLang="en-US" sz="3600" dirty="0">
                <a:latin typeface="Century Gothic" panose="020B0502020202020204" pitchFamily="34" charset="0"/>
                <a:ea typeface="MS PGothic" panose="020B0600070205080204" pitchFamily="34" charset="-128"/>
              </a:rPr>
              <a:t>このテンプレ</a:t>
            </a:r>
            <a:r>
              <a:rPr lang="ja-JP" altLang="en-US" sz="3600">
                <a:latin typeface="Century Gothic" panose="020B0502020202020204" pitchFamily="34" charset="0"/>
                <a:ea typeface="MS PGothic" panose="020B0600070205080204" pitchFamily="34" charset="-128"/>
              </a:rPr>
              <a:t>ートを</a:t>
            </a:r>
            <a:br>
              <a:rPr lang="ja-JP" altLang="en-US" sz="3600">
                <a:latin typeface="Century Gothic" panose="020B0502020202020204" pitchFamily="34" charset="0"/>
                <a:ea typeface="MS PGothic" panose="020B0600070205080204" pitchFamily="34" charset="-128"/>
              </a:rPr>
            </a:br>
            <a:r>
              <a:rPr lang="ja-JP" altLang="en-US" sz="3600">
                <a:latin typeface="Century Gothic" panose="020B0502020202020204" pitchFamily="34" charset="0"/>
                <a:ea typeface="MS PGothic" panose="020B0600070205080204" pitchFamily="34" charset="-128"/>
              </a:rPr>
              <a:t>使用</a:t>
            </a:r>
            <a:r>
              <a:rPr lang="ja-JP" altLang="en-US" sz="3600" dirty="0">
                <a:latin typeface="Century Gothic" panose="020B0502020202020204" pitchFamily="34" charset="0"/>
                <a:ea typeface="MS PGothic" panose="020B0600070205080204" pitchFamily="34" charset="-128"/>
              </a:rPr>
              <a:t>する際の注意事項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229698-1152-43F9-BE56-3EBDC68FD012}"/>
              </a:ext>
            </a:extLst>
          </p:cNvPr>
          <p:cNvSpPr txBox="1"/>
          <p:nvPr/>
        </p:nvSpPr>
        <p:spPr>
          <a:xfrm>
            <a:off x="481217" y="3686290"/>
            <a:ext cx="546238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Aft>
                <a:spcPts val="600"/>
              </a:spcAft>
            </a:pPr>
            <a:r>
              <a:rPr lang="ja-JP" altLang="en-US" sz="1600" dirty="0">
                <a:latin typeface="Century Gothic" panose="020B0502020202020204" pitchFamily="34" charset="0"/>
                <a:ea typeface="MS PGothic" panose="020B0600070205080204" pitchFamily="34" charset="-128"/>
              </a:rPr>
              <a:t>グラフ エリアにプロジェクトのタスクを入力します。</a:t>
            </a:r>
          </a:p>
          <a:p>
            <a:pPr rtl="0"/>
            <a:r>
              <a:rPr lang="ja-JP" altLang="en-US" sz="1600" dirty="0">
                <a:latin typeface="Century Gothic" panose="020B0502020202020204" pitchFamily="34" charset="0"/>
                <a:ea typeface="MS PGothic" panose="020B0600070205080204" pitchFamily="34" charset="-128"/>
              </a:rPr>
              <a:t> </a:t>
            </a:r>
          </a:p>
          <a:p>
            <a:pPr rtl="0">
              <a:spcAft>
                <a:spcPts val="600"/>
              </a:spcAft>
            </a:pPr>
            <a:r>
              <a:rPr lang="ja-JP" altLang="en-US" sz="1600" dirty="0">
                <a:latin typeface="Century Gothic" panose="020B0502020202020204" pitchFamily="34" charset="0"/>
                <a:ea typeface="MS PGothic" panose="020B0600070205080204" pitchFamily="34" charset="-128"/>
              </a:rPr>
              <a:t>グラフの下のキーに各ラベルの所有者を入力します。</a:t>
            </a:r>
          </a:p>
          <a:p>
            <a:endParaRPr lang="ja-JP" altLang="en-US" sz="1600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  <a:p>
            <a:pPr rtl="0">
              <a:spcAft>
                <a:spcPts val="600"/>
              </a:spcAft>
            </a:pPr>
            <a:r>
              <a:rPr lang="ja-JP" altLang="en-US" sz="1600" dirty="0">
                <a:latin typeface="Century Gothic" panose="020B0502020202020204" pitchFamily="34" charset="0"/>
                <a:ea typeface="MS PGothic" panose="020B0600070205080204" pitchFamily="34" charset="-128"/>
              </a:rPr>
              <a:t>バーを調整してタスクごとの時間の長さを表します。それぞれのバーやグラフ エリアの中に、開始日と終了日、期日、マイルストーンの日付、またはその他のタスク情報を追加します。</a:t>
            </a:r>
          </a:p>
        </p:txBody>
      </p:sp>
      <p:pic>
        <p:nvPicPr>
          <p:cNvPr id="4" name="Picture 3">
            <a:hlinkClick r:id="rId4"/>
            <a:extLst>
              <a:ext uri="{FF2B5EF4-FFF2-40B4-BE49-F238E27FC236}">
                <a16:creationId xmlns:a16="http://schemas.microsoft.com/office/drawing/2014/main" id="{4AEB8225-3AA8-AF48-AD51-3F5F53316D6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242466" y="307318"/>
            <a:ext cx="2714998" cy="5400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409776" y="353237"/>
            <a:ext cx="82309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altLang="ja-JP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PowerPoint </a:t>
            </a:r>
            <a:r>
              <a:rPr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形式の基本的な実行</a:t>
            </a:r>
            <a:r>
              <a:rPr lang="ja-JP" altLang="en-US" sz="28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計画</a:t>
            </a:r>
            <a:br>
              <a:rPr lang="ja-JP" altLang="en-US" sz="28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</a:br>
            <a:r>
              <a:rPr lang="ja-JP" altLang="en-US" sz="28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テンプレ</a:t>
            </a:r>
            <a:r>
              <a:rPr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ート サンプル</a:t>
            </a:r>
          </a:p>
        </p:txBody>
      </p:sp>
      <p:pic>
        <p:nvPicPr>
          <p:cNvPr id="9" name="图片 8" descr="图表, 瀑布图&#10;&#10;描述已自动生成">
            <a:extLst>
              <a:ext uri="{FF2B5EF4-FFF2-40B4-BE49-F238E27FC236}">
                <a16:creationId xmlns:a16="http://schemas.microsoft.com/office/drawing/2014/main" id="{6D0EF69E-8AFE-DA56-FC40-C4D3E966AEA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1031" b="7022"/>
          <a:stretch/>
        </p:blipFill>
        <p:spPr>
          <a:xfrm>
            <a:off x="6622528" y="2734983"/>
            <a:ext cx="5332680" cy="28180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5317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2A08EE07-4D3C-C74D-AA27-8BAD402EB88E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72214739-7D95-4444-9FE6-D496832163FB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EEB223-E166-A54F-887F-3F76EDC4E433}"/>
              </a:ext>
            </a:extLst>
          </p:cNvPr>
          <p:cNvSpPr txBox="1"/>
          <p:nvPr/>
        </p:nvSpPr>
        <p:spPr>
          <a:xfrm>
            <a:off x="4800045" y="6477000"/>
            <a:ext cx="6970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ja-JP" altLang="en-US" dirty="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Arial" charset="0"/>
              </a:rPr>
              <a:t>実行計画サンプル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7355569-728A-7144-B0C9-4D9511C7D2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561891"/>
              </p:ext>
            </p:extLst>
          </p:nvPr>
        </p:nvGraphicFramePr>
        <p:xfrm>
          <a:off x="327121" y="485123"/>
          <a:ext cx="11529256" cy="495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9444">
                  <a:extLst>
                    <a:ext uri="{9D8B030D-6E8A-4147-A177-3AD203B41FA5}">
                      <a16:colId xmlns:a16="http://schemas.microsoft.com/office/drawing/2014/main" val="602210714"/>
                    </a:ext>
                  </a:extLst>
                </a:gridCol>
                <a:gridCol w="1376678">
                  <a:extLst>
                    <a:ext uri="{9D8B030D-6E8A-4147-A177-3AD203B41FA5}">
                      <a16:colId xmlns:a16="http://schemas.microsoft.com/office/drawing/2014/main" val="745651107"/>
                    </a:ext>
                  </a:extLst>
                </a:gridCol>
                <a:gridCol w="1376678">
                  <a:extLst>
                    <a:ext uri="{9D8B030D-6E8A-4147-A177-3AD203B41FA5}">
                      <a16:colId xmlns:a16="http://schemas.microsoft.com/office/drawing/2014/main" val="3203644497"/>
                    </a:ext>
                  </a:extLst>
                </a:gridCol>
                <a:gridCol w="1319114">
                  <a:extLst>
                    <a:ext uri="{9D8B030D-6E8A-4147-A177-3AD203B41FA5}">
                      <a16:colId xmlns:a16="http://schemas.microsoft.com/office/drawing/2014/main" val="3839570682"/>
                    </a:ext>
                  </a:extLst>
                </a:gridCol>
                <a:gridCol w="1319114">
                  <a:extLst>
                    <a:ext uri="{9D8B030D-6E8A-4147-A177-3AD203B41FA5}">
                      <a16:colId xmlns:a16="http://schemas.microsoft.com/office/drawing/2014/main" val="436924813"/>
                    </a:ext>
                  </a:extLst>
                </a:gridCol>
                <a:gridCol w="1319114">
                  <a:extLst>
                    <a:ext uri="{9D8B030D-6E8A-4147-A177-3AD203B41FA5}">
                      <a16:colId xmlns:a16="http://schemas.microsoft.com/office/drawing/2014/main" val="3893106002"/>
                    </a:ext>
                  </a:extLst>
                </a:gridCol>
                <a:gridCol w="1319114">
                  <a:extLst>
                    <a:ext uri="{9D8B030D-6E8A-4147-A177-3AD203B41FA5}">
                      <a16:colId xmlns:a16="http://schemas.microsoft.com/office/drawing/2014/main" val="1896848035"/>
                    </a:ext>
                  </a:extLst>
                </a:gridCol>
              </a:tblGrid>
              <a:tr h="243926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ja-JP" altLang="en-US" sz="9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タスク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en-US" altLang="ja-JP" sz="120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1 </a:t>
                      </a:r>
                      <a:r>
                        <a:rPr lang="ja-JP" altLang="en-US" sz="120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か月目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2 </a:t>
                      </a:r>
                      <a:r>
                        <a:rPr lang="ja-JP" altLang="en-US" sz="120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か月目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en-US" altLang="ja-JP" sz="120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3 </a:t>
                      </a:r>
                      <a:r>
                        <a:rPr lang="ja-JP" altLang="en-US" sz="120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か月目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4 </a:t>
                      </a:r>
                      <a:r>
                        <a:rPr lang="ja-JP" altLang="en-US" sz="120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か月目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en-US" altLang="ja-JP" sz="120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5 </a:t>
                      </a:r>
                      <a:r>
                        <a:rPr lang="ja-JP" altLang="en-US" sz="120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か月目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6 </a:t>
                      </a:r>
                      <a:r>
                        <a:rPr lang="ja-JP" altLang="en-US" sz="120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か月目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15962"/>
                  </a:ext>
                </a:extLst>
              </a:tr>
              <a:tr h="468348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ja-JP" altLang="en-US" sz="100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実現可能性調査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ja-JP" alt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ja-JP" alt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ja-JP" alt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ja-JP" alt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ja-JP" alt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ja-JP" alt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858687"/>
                  </a:ext>
                </a:extLst>
              </a:tr>
              <a:tr h="4683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設計と開発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ja-JP" alt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ja-JP" alt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ja-JP" alt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ja-JP" alt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ja-JP" alt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ja-JP" alt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816345"/>
                  </a:ext>
                </a:extLst>
              </a:tr>
              <a:tr h="4683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US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+mn-cs"/>
                        </a:rPr>
                        <a:t>パイロット テスト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ja-JP" alt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ja-JP" alt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ja-JP" alt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ja-JP" alt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ja-JP" alt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ja-JP" alt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502013"/>
                  </a:ext>
                </a:extLst>
              </a:tr>
              <a:tr h="4683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US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+mn-cs"/>
                        </a:rPr>
                        <a:t>本格展開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ja-JP" alt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ja-JP" alt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ja-JP" alt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ja-JP" alt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ja-JP" alt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ja-JP" alt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537522"/>
                  </a:ext>
                </a:extLst>
              </a:tr>
              <a:tr h="4683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US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+mn-cs"/>
                        </a:rPr>
                        <a:t>オペレーション管理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ja-JP" alt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ja-JP" alt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ja-JP" alt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ja-JP" alt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ja-JP" alt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ja-JP" alt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141191"/>
                  </a:ext>
                </a:extLst>
              </a:tr>
              <a:tr h="4683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US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+mn-cs"/>
                        </a:rPr>
                        <a:t>カスタマー エンゲージメントとサポート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ja-JP" alt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ja-JP" alt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ja-JP" alt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ja-JP" alt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ja-JP" alt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ja-JP" alt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561401"/>
                  </a:ext>
                </a:extLst>
              </a:tr>
              <a:tr h="4683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US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+mn-cs"/>
                        </a:rPr>
                        <a:t>パフォーマンスのレビューと最適化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ja-JP" alt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ja-JP" alt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ja-JP" alt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ja-JP" alt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ja-JP" alt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ja-JP" alt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209273"/>
                  </a:ext>
                </a:extLst>
              </a:tr>
              <a:tr h="4683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US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+mn-cs"/>
                        </a:rPr>
                        <a:t>拡大と成長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ja-JP" alt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ja-JP" alt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ja-JP" alt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ja-JP" alt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ja-JP" alt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ja-JP" alt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668724"/>
                  </a:ext>
                </a:extLst>
              </a:tr>
              <a:tr h="4683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US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+mn-cs"/>
                        </a:rPr>
                        <a:t>新規市場の調査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ja-JP" alt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ja-JP" alt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ja-JP" alt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ja-JP" alt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ja-JP" alt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ja-JP" alt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392616"/>
                  </a:ext>
                </a:extLst>
              </a:tr>
              <a:tr h="4683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US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+mn-cs"/>
                        </a:rPr>
                        <a:t>アップグレードの実行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ja-JP" alt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ja-JP" alt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ja-JP" alt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ja-JP" alt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ja-JP" alt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ja-JP" alt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152558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CDADEC37-AD62-194B-8324-91DAEC6F3A34}"/>
              </a:ext>
            </a:extLst>
          </p:cNvPr>
          <p:cNvSpPr/>
          <p:nvPr/>
        </p:nvSpPr>
        <p:spPr>
          <a:xfrm>
            <a:off x="3824646" y="809599"/>
            <a:ext cx="1753154" cy="365760"/>
          </a:xfrm>
          <a:prstGeom prst="rect">
            <a:avLst/>
          </a:prstGeom>
          <a:solidFill>
            <a:srgbClr val="00B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ja-JP" altLang="en-US" sz="1000" dirty="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期日 </a:t>
            </a:r>
            <a:r>
              <a:rPr lang="en-US" altLang="ja-JP" sz="1000" dirty="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00/00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120421-B160-AC44-999E-CFB0721F467F}"/>
              </a:ext>
            </a:extLst>
          </p:cNvPr>
          <p:cNvSpPr/>
          <p:nvPr/>
        </p:nvSpPr>
        <p:spPr>
          <a:xfrm>
            <a:off x="4507579" y="1277572"/>
            <a:ext cx="710069" cy="3657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ja-JP" altLang="en-US" sz="1000" dirty="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期日 </a:t>
            </a:r>
            <a:r>
              <a:rPr lang="en-US" altLang="ja-JP" sz="1000" dirty="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00/00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A04FFA-D9F8-5249-A153-D5EAF58B72FE}"/>
              </a:ext>
            </a:extLst>
          </p:cNvPr>
          <p:cNvSpPr/>
          <p:nvPr/>
        </p:nvSpPr>
        <p:spPr>
          <a:xfrm>
            <a:off x="4722936" y="1745545"/>
            <a:ext cx="955015" cy="365760"/>
          </a:xfrm>
          <a:prstGeom prst="rect">
            <a:avLst/>
          </a:prstGeom>
          <a:solidFill>
            <a:srgbClr val="00E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ja-JP" altLang="en-US" sz="1000" dirty="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マイルストーン </a:t>
            </a:r>
            <a:r>
              <a:rPr lang="en-US" altLang="ja-JP" sz="1000" dirty="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1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38344CB-F85E-EE49-8F53-13D357BD1514}"/>
              </a:ext>
            </a:extLst>
          </p:cNvPr>
          <p:cNvSpPr/>
          <p:nvPr/>
        </p:nvSpPr>
        <p:spPr>
          <a:xfrm>
            <a:off x="5305717" y="2213518"/>
            <a:ext cx="955015" cy="36576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ja-JP" altLang="en-US" sz="1000" dirty="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要レビュー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DF46762-DE84-6D48-99D5-CB3DE0793AB2}"/>
              </a:ext>
            </a:extLst>
          </p:cNvPr>
          <p:cNvSpPr/>
          <p:nvPr/>
        </p:nvSpPr>
        <p:spPr>
          <a:xfrm>
            <a:off x="5853775" y="2681491"/>
            <a:ext cx="3885877" cy="365760"/>
          </a:xfrm>
          <a:prstGeom prst="rect">
            <a:avLst/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ja-JP" altLang="en-US" sz="1000" dirty="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期日 </a:t>
            </a:r>
            <a:r>
              <a:rPr lang="en-US" altLang="ja-JP" sz="1000" dirty="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00/00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C327E30-6FC2-774C-84E7-84122B7DDF00}"/>
              </a:ext>
            </a:extLst>
          </p:cNvPr>
          <p:cNvSpPr/>
          <p:nvPr/>
        </p:nvSpPr>
        <p:spPr>
          <a:xfrm>
            <a:off x="5853775" y="3149464"/>
            <a:ext cx="1582812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ja-JP" altLang="en-US" sz="1000" dirty="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期日 </a:t>
            </a:r>
            <a:r>
              <a:rPr lang="en-US" altLang="ja-JP" sz="1000" dirty="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00/00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6B6796C-A823-9B45-9C7B-E649DE201818}"/>
              </a:ext>
            </a:extLst>
          </p:cNvPr>
          <p:cNvSpPr/>
          <p:nvPr/>
        </p:nvSpPr>
        <p:spPr>
          <a:xfrm>
            <a:off x="6846285" y="3617437"/>
            <a:ext cx="1395257" cy="365760"/>
          </a:xfrm>
          <a:prstGeom prst="rect">
            <a:avLst/>
          </a:prstGeom>
          <a:solidFill>
            <a:srgbClr val="F100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ja-JP" altLang="en-US" sz="1000" dirty="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期日 </a:t>
            </a:r>
            <a:r>
              <a:rPr lang="en-US" altLang="ja-JP" sz="1000" dirty="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00/00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B60B896-37F2-1C41-A35B-FD3D0B568849}"/>
              </a:ext>
            </a:extLst>
          </p:cNvPr>
          <p:cNvSpPr/>
          <p:nvPr/>
        </p:nvSpPr>
        <p:spPr>
          <a:xfrm>
            <a:off x="7795966" y="4085410"/>
            <a:ext cx="1943685" cy="365760"/>
          </a:xfrm>
          <a:prstGeom prst="rect">
            <a:avLst/>
          </a:prstGeom>
          <a:solidFill>
            <a:srgbClr val="FFC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ja-JP" altLang="en-US" sz="1000" dirty="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期日 </a:t>
            </a:r>
            <a:r>
              <a:rPr lang="en-US" altLang="ja-JP" sz="1000" dirty="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00/00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0D21B74-0D4D-1541-A69C-58D3FB0DFCCE}"/>
              </a:ext>
            </a:extLst>
          </p:cNvPr>
          <p:cNvSpPr/>
          <p:nvPr/>
        </p:nvSpPr>
        <p:spPr>
          <a:xfrm>
            <a:off x="9303177" y="5021353"/>
            <a:ext cx="2468880" cy="365760"/>
          </a:xfrm>
          <a:prstGeom prst="rect">
            <a:avLst/>
          </a:prstGeom>
          <a:solidFill>
            <a:srgbClr val="00E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ja-JP" altLang="en-US" sz="1000" dirty="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期日 </a:t>
            </a:r>
            <a:r>
              <a:rPr lang="en-US" altLang="ja-JP" sz="1000" dirty="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00/00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20700B7-FE64-BC42-8D51-17764740A425}"/>
              </a:ext>
            </a:extLst>
          </p:cNvPr>
          <p:cNvSpPr/>
          <p:nvPr/>
        </p:nvSpPr>
        <p:spPr>
          <a:xfrm>
            <a:off x="439907" y="5763631"/>
            <a:ext cx="274320" cy="228600"/>
          </a:xfrm>
          <a:prstGeom prst="rect">
            <a:avLst/>
          </a:prstGeom>
          <a:solidFill>
            <a:srgbClr val="00B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D04DC16-0FB4-FD49-A177-C0A4416CE091}"/>
              </a:ext>
            </a:extLst>
          </p:cNvPr>
          <p:cNvSpPr/>
          <p:nvPr/>
        </p:nvSpPr>
        <p:spPr>
          <a:xfrm>
            <a:off x="439907" y="6089239"/>
            <a:ext cx="274320" cy="2286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79E8F58-E22D-4C49-81D8-7222C73F3857}"/>
              </a:ext>
            </a:extLst>
          </p:cNvPr>
          <p:cNvSpPr/>
          <p:nvPr/>
        </p:nvSpPr>
        <p:spPr>
          <a:xfrm>
            <a:off x="3492668" y="5763631"/>
            <a:ext cx="274320" cy="228600"/>
          </a:xfrm>
          <a:prstGeom prst="rect">
            <a:avLst/>
          </a:prstGeom>
          <a:solidFill>
            <a:srgbClr val="00E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8CABC9F-CA25-AE48-B7D2-D4AE53DD30DA}"/>
              </a:ext>
            </a:extLst>
          </p:cNvPr>
          <p:cNvSpPr/>
          <p:nvPr/>
        </p:nvSpPr>
        <p:spPr>
          <a:xfrm>
            <a:off x="3492668" y="6089239"/>
            <a:ext cx="274320" cy="228600"/>
          </a:xfrm>
          <a:prstGeom prst="rect">
            <a:avLst/>
          </a:prstGeom>
          <a:solidFill>
            <a:srgbClr val="FFC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A6B8C60-8443-6D40-AA7F-BB1A83C9A285}"/>
              </a:ext>
            </a:extLst>
          </p:cNvPr>
          <p:cNvSpPr/>
          <p:nvPr/>
        </p:nvSpPr>
        <p:spPr>
          <a:xfrm>
            <a:off x="6972149" y="5763631"/>
            <a:ext cx="274320" cy="228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54E4906-8AFB-004F-8D6E-1195863F4A2D}"/>
              </a:ext>
            </a:extLst>
          </p:cNvPr>
          <p:cNvSpPr/>
          <p:nvPr/>
        </p:nvSpPr>
        <p:spPr>
          <a:xfrm>
            <a:off x="6972149" y="6089239"/>
            <a:ext cx="274320" cy="228600"/>
          </a:xfrm>
          <a:prstGeom prst="rect">
            <a:avLst/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B8B1A9C-826E-0E4B-B2DB-840E51E22A6E}"/>
              </a:ext>
            </a:extLst>
          </p:cNvPr>
          <p:cNvSpPr/>
          <p:nvPr/>
        </p:nvSpPr>
        <p:spPr>
          <a:xfrm>
            <a:off x="9323871" y="5763631"/>
            <a:ext cx="274320" cy="228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DD665EC-E3D0-7241-9023-1B085A655AC7}"/>
              </a:ext>
            </a:extLst>
          </p:cNvPr>
          <p:cNvSpPr/>
          <p:nvPr/>
        </p:nvSpPr>
        <p:spPr>
          <a:xfrm>
            <a:off x="9323871" y="6089239"/>
            <a:ext cx="274320" cy="228600"/>
          </a:xfrm>
          <a:prstGeom prst="rect">
            <a:avLst/>
          </a:prstGeom>
          <a:solidFill>
            <a:srgbClr val="F100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DB96BB-2EA7-D744-8E6F-DFB6B05779BC}"/>
              </a:ext>
            </a:extLst>
          </p:cNvPr>
          <p:cNvSpPr txBox="1"/>
          <p:nvPr/>
        </p:nvSpPr>
        <p:spPr>
          <a:xfrm>
            <a:off x="714225" y="5763631"/>
            <a:ext cx="26636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altLang="ja-JP" sz="1000" dirty="0">
                <a:latin typeface="Century Gothic" panose="020B0502020202020204" pitchFamily="34" charset="0"/>
                <a:ea typeface="MS PGothic" panose="020B0600070205080204" pitchFamily="34" charset="-128"/>
              </a:rPr>
              <a:t>Henry McNeal</a:t>
            </a:r>
            <a:r>
              <a:rPr lang="ja-JP" altLang="en-US" sz="1000" dirty="0">
                <a:latin typeface="Century Gothic" panose="020B0502020202020204" pitchFamily="34" charset="0"/>
                <a:ea typeface="MS PGothic" panose="020B0600070205080204" pitchFamily="34" charset="-128"/>
              </a:rPr>
              <a:t>、プロジェクト マネージャー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E03B776-881A-BE4E-9B71-CED5774718F9}"/>
              </a:ext>
            </a:extLst>
          </p:cNvPr>
          <p:cNvSpPr txBox="1"/>
          <p:nvPr/>
        </p:nvSpPr>
        <p:spPr>
          <a:xfrm>
            <a:off x="714225" y="6089239"/>
            <a:ext cx="26636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altLang="ja-JP" sz="1000" dirty="0">
                <a:latin typeface="Century Gothic" panose="020B0502020202020204" pitchFamily="34" charset="0"/>
                <a:ea typeface="MS PGothic" panose="020B0600070205080204" pitchFamily="34" charset="-128"/>
              </a:rPr>
              <a:t>Lori Garcia</a:t>
            </a:r>
            <a:r>
              <a:rPr lang="ja-JP" altLang="en-US" sz="1000" dirty="0">
                <a:latin typeface="Century Gothic" panose="020B0502020202020204" pitchFamily="34" charset="0"/>
                <a:ea typeface="MS PGothic" panose="020B0600070205080204" pitchFamily="34" charset="-128"/>
              </a:rPr>
              <a:t>、シニアプロジェクト マネージャー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E1CE2886-7039-ED47-AD04-81D7280A7112}"/>
              </a:ext>
            </a:extLst>
          </p:cNvPr>
          <p:cNvSpPr txBox="1"/>
          <p:nvPr/>
        </p:nvSpPr>
        <p:spPr>
          <a:xfrm>
            <a:off x="3760233" y="5763294"/>
            <a:ext cx="3154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altLang="ja-JP" sz="1000" dirty="0">
                <a:latin typeface="Century Gothic" panose="020B0502020202020204" pitchFamily="34" charset="0"/>
                <a:ea typeface="MS PGothic" panose="020B0600070205080204" pitchFamily="34" charset="-128"/>
              </a:rPr>
              <a:t>Paul Finley</a:t>
            </a:r>
            <a:r>
              <a:rPr lang="ja-JP" altLang="en-US" sz="1000" dirty="0">
                <a:latin typeface="Century Gothic" panose="020B0502020202020204" pitchFamily="34" charset="0"/>
                <a:ea typeface="MS PGothic" panose="020B0600070205080204" pitchFamily="34" charset="-128"/>
              </a:rPr>
              <a:t>、アシスタント プロジェクト マネージャー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25DE9F7-3A84-BA4D-A8D6-1F28061069D2}"/>
              </a:ext>
            </a:extLst>
          </p:cNvPr>
          <p:cNvSpPr txBox="1"/>
          <p:nvPr/>
        </p:nvSpPr>
        <p:spPr>
          <a:xfrm>
            <a:off x="3760234" y="6088902"/>
            <a:ext cx="32503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altLang="ja-JP" sz="1000" dirty="0">
                <a:latin typeface="Century Gothic" panose="020B0502020202020204" pitchFamily="34" charset="0"/>
                <a:ea typeface="MS PGothic" panose="020B0600070205080204" pitchFamily="34" charset="-128"/>
              </a:rPr>
              <a:t>Sasha Petrov</a:t>
            </a:r>
            <a:r>
              <a:rPr lang="ja-JP" altLang="en-US" sz="1000" dirty="0">
                <a:latin typeface="Century Gothic" panose="020B0502020202020204" pitchFamily="34" charset="0"/>
                <a:ea typeface="MS PGothic" panose="020B0600070205080204" pitchFamily="34" charset="-128"/>
              </a:rPr>
              <a:t>、アシスタント プロジェクト マネージャー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6270B6A-6B71-594B-B81B-8944B73321E7}"/>
              </a:ext>
            </a:extLst>
          </p:cNvPr>
          <p:cNvSpPr txBox="1"/>
          <p:nvPr/>
        </p:nvSpPr>
        <p:spPr>
          <a:xfrm>
            <a:off x="7231054" y="5761556"/>
            <a:ext cx="21945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altLang="ja-JP" sz="1000" dirty="0">
                <a:latin typeface="Century Gothic" panose="020B0502020202020204" pitchFamily="34" charset="0"/>
                <a:ea typeface="MS PGothic" panose="020B0600070205080204" pitchFamily="34" charset="-128"/>
              </a:rPr>
              <a:t>Devon Gomez</a:t>
            </a:r>
            <a:r>
              <a:rPr lang="ja-JP" altLang="en-US" sz="1000" dirty="0">
                <a:latin typeface="Century Gothic" panose="020B0502020202020204" pitchFamily="34" charset="0"/>
                <a:ea typeface="MS PGothic" panose="020B0600070205080204" pitchFamily="34" charset="-128"/>
              </a:rPr>
              <a:t>、品質管理担当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0F5B221-2B2F-7C48-BEE0-AA17DBE93A34}"/>
              </a:ext>
            </a:extLst>
          </p:cNvPr>
          <p:cNvSpPr txBox="1"/>
          <p:nvPr/>
        </p:nvSpPr>
        <p:spPr>
          <a:xfrm>
            <a:off x="7231054" y="6087164"/>
            <a:ext cx="21945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altLang="ja-JP" sz="1000" dirty="0">
                <a:latin typeface="Century Gothic" panose="020B0502020202020204" pitchFamily="34" charset="0"/>
                <a:ea typeface="MS PGothic" panose="020B0600070205080204" pitchFamily="34" charset="-128"/>
              </a:rPr>
              <a:t>Sylvie Beasley</a:t>
            </a:r>
            <a:r>
              <a:rPr lang="ja-JP" altLang="en-US" sz="1000" dirty="0">
                <a:latin typeface="Century Gothic" panose="020B0502020202020204" pitchFamily="34" charset="0"/>
                <a:ea typeface="MS PGothic" panose="020B0600070205080204" pitchFamily="34" charset="-128"/>
              </a:rPr>
              <a:t>、運営担当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5DA047D-3A7F-0545-B165-F711A43115FC}"/>
              </a:ext>
            </a:extLst>
          </p:cNvPr>
          <p:cNvSpPr txBox="1"/>
          <p:nvPr/>
        </p:nvSpPr>
        <p:spPr>
          <a:xfrm>
            <a:off x="9576022" y="5761219"/>
            <a:ext cx="21945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altLang="ja-JP" sz="1000" dirty="0">
                <a:latin typeface="Century Gothic" panose="020B0502020202020204" pitchFamily="34" charset="0"/>
                <a:ea typeface="MS PGothic" panose="020B0600070205080204" pitchFamily="34" charset="-128"/>
              </a:rPr>
              <a:t>Bruce Ferguson</a:t>
            </a:r>
            <a:r>
              <a:rPr lang="ja-JP" altLang="en-US" sz="1000" dirty="0">
                <a:latin typeface="Century Gothic" panose="020B0502020202020204" pitchFamily="34" charset="0"/>
                <a:ea typeface="MS PGothic" panose="020B0600070205080204" pitchFamily="34" charset="-128"/>
              </a:rPr>
              <a:t>、運営担当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4076791-A3BF-A842-B151-65ED9133042D}"/>
              </a:ext>
            </a:extLst>
          </p:cNvPr>
          <p:cNvSpPr txBox="1"/>
          <p:nvPr/>
        </p:nvSpPr>
        <p:spPr>
          <a:xfrm>
            <a:off x="9576022" y="6086827"/>
            <a:ext cx="21945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altLang="ja-JP" sz="1000" dirty="0">
                <a:latin typeface="Century Gothic" panose="020B0502020202020204" pitchFamily="34" charset="0"/>
                <a:ea typeface="MS PGothic" panose="020B0600070205080204" pitchFamily="34" charset="-128"/>
              </a:rPr>
              <a:t>Bindy Peterson</a:t>
            </a:r>
            <a:r>
              <a:rPr lang="ja-JP" altLang="en-US" sz="1000" dirty="0">
                <a:latin typeface="Century Gothic" panose="020B0502020202020204" pitchFamily="34" charset="0"/>
                <a:ea typeface="MS PGothic" panose="020B0600070205080204" pitchFamily="34" charset="-128"/>
              </a:rPr>
              <a:t>、アウトリーチ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BB42450-87F2-6E45-A885-DBF3788CBB60}"/>
              </a:ext>
            </a:extLst>
          </p:cNvPr>
          <p:cNvGrpSpPr/>
          <p:nvPr/>
        </p:nvGrpSpPr>
        <p:grpSpPr>
          <a:xfrm>
            <a:off x="9105474" y="127357"/>
            <a:ext cx="548640" cy="5597491"/>
            <a:chOff x="5331873" y="127357"/>
            <a:chExt cx="548640" cy="5597491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66785142-9A91-8649-9983-281E30EEC83E}"/>
                </a:ext>
              </a:extLst>
            </p:cNvPr>
            <p:cNvSpPr/>
            <p:nvPr/>
          </p:nvSpPr>
          <p:spPr>
            <a:xfrm>
              <a:off x="5331873" y="133873"/>
              <a:ext cx="548640" cy="228600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83000">
                  <a:srgbClr val="FFC000"/>
                </a:gs>
                <a:gs pos="100000">
                  <a:srgbClr val="F0A62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rtl="0"/>
              <a:r>
                <a:rPr lang="ja-JP" altLang="en-US" sz="800" dirty="0">
                  <a:solidFill>
                    <a:schemeClr val="tx1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rPr>
                <a:t>今日</a:t>
              </a: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504DA84-FA6A-C145-8C4B-D1F3A372A990}"/>
                </a:ext>
              </a:extLst>
            </p:cNvPr>
            <p:cNvCxnSpPr/>
            <p:nvPr/>
          </p:nvCxnSpPr>
          <p:spPr>
            <a:xfrm>
              <a:off x="5331873" y="127357"/>
              <a:ext cx="0" cy="5597491"/>
            </a:xfrm>
            <a:prstGeom prst="line">
              <a:avLst/>
            </a:prstGeom>
            <a:ln w="28575">
              <a:solidFill>
                <a:srgbClr val="F0A622">
                  <a:alpha val="60000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Diamond 70">
            <a:extLst>
              <a:ext uri="{FF2B5EF4-FFF2-40B4-BE49-F238E27FC236}">
                <a16:creationId xmlns:a16="http://schemas.microsoft.com/office/drawing/2014/main" id="{9821FA71-28EE-9244-8F4A-DF8712860040}"/>
              </a:ext>
            </a:extLst>
          </p:cNvPr>
          <p:cNvSpPr>
            <a:spLocks noChangeAspect="1"/>
          </p:cNvSpPr>
          <p:nvPr/>
        </p:nvSpPr>
        <p:spPr>
          <a:xfrm>
            <a:off x="5986412" y="2718732"/>
            <a:ext cx="274320" cy="274320"/>
          </a:xfrm>
          <a:prstGeom prst="diamond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FD5755D5-4DA7-844D-A71D-BC507D72C599}"/>
              </a:ext>
            </a:extLst>
          </p:cNvPr>
          <p:cNvSpPr/>
          <p:nvPr/>
        </p:nvSpPr>
        <p:spPr>
          <a:xfrm>
            <a:off x="3846809" y="2681003"/>
            <a:ext cx="1980493" cy="365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0"/>
            <a:r>
              <a:rPr lang="ja-JP" altLang="en-US" sz="1000" dirty="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マイルストーン </a:t>
            </a:r>
            <a:r>
              <a:rPr lang="en-US" altLang="ja-JP" sz="1000" dirty="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1 – 00/00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9CDD32-8EB5-B57D-9FDD-568143192F52}"/>
              </a:ext>
            </a:extLst>
          </p:cNvPr>
          <p:cNvSpPr/>
          <p:nvPr/>
        </p:nvSpPr>
        <p:spPr>
          <a:xfrm>
            <a:off x="10182582" y="4576206"/>
            <a:ext cx="710069" cy="3657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ja-JP" altLang="en-US" sz="1000" dirty="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期日 </a:t>
            </a:r>
            <a:r>
              <a:rPr lang="en-US" altLang="ja-JP" sz="1000" dirty="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00/00</a:t>
            </a:r>
          </a:p>
        </p:txBody>
      </p:sp>
    </p:spTree>
    <p:extLst>
      <p:ext uri="{BB962C8B-B14F-4D97-AF65-F5344CB8AC3E}">
        <p14:creationId xmlns:p14="http://schemas.microsoft.com/office/powerpoint/2010/main" val="1036723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808083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600" b="1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免責条項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2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4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Smartsheet </a:t>
                      </a:r>
                      <a:r>
                        <a:rPr lang="ja-JP" altLang="en-US" sz="14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がこの </a:t>
                      </a:r>
                      <a:r>
                        <a:rPr lang="en-US" altLang="ja-JP" sz="14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Web </a:t>
                      </a:r>
                      <a:r>
                        <a:rPr lang="ja-JP" altLang="en-US" sz="14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サイトに掲載している記事、テンプレート、または情報などは、あくまで参考としてご利用ください。</a:t>
                      </a:r>
                      <a:r>
                        <a:rPr lang="en-US" altLang="ja-JP" sz="14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Smartsheet </a:t>
                      </a:r>
                      <a:r>
                        <a:rPr lang="ja-JP" altLang="en-US" sz="14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は、情報の最新性および正確性の確保に努めますが、本 </a:t>
                      </a:r>
                      <a:r>
                        <a:rPr lang="en-US" altLang="ja-JP" sz="14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Web </a:t>
                      </a:r>
                      <a:r>
                        <a:rPr lang="ja-JP" altLang="en-US" sz="14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サイトまたは本 </a:t>
                      </a:r>
                      <a:r>
                        <a:rPr lang="en-US" altLang="ja-JP" sz="14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Web </a:t>
                      </a:r>
                      <a:r>
                        <a:rPr lang="ja-JP" altLang="en-US" sz="14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サイトに含まれる情報、記事、テンプレート、あるいは関連グラフィックに関する完全性、正確性、信頼性、適合性、または利用可能性について、明示または黙示のいかなる表明または保証も行いません。これらの情報に依拠して生じたいかなる結果についても </a:t>
                      </a:r>
                      <a:r>
                        <a:rPr lang="en-US" altLang="ja-JP" sz="14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Smartsheet </a:t>
                      </a:r>
                      <a:r>
                        <a:rPr lang="ja-JP" altLang="en-US" sz="14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は一切責任を負いませんので、各自の責任と判断のもとにご利用ください。</a:t>
                      </a:r>
                    </a:p>
                  </a:txBody>
                  <a:tcPr marL="22860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0AC44026-2A50-4B18-9335-71F7C3698EF7}" vid="{627BE862-221D-4A98-B64A-0C8EDBA5BD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IC-Simple-Gantt-Chart-Template_PowerPoint - SR edits</Template>
  <TotalTime>77</TotalTime>
  <Words>411</Words>
  <Application>Microsoft Office PowerPoint</Application>
  <PresentationFormat>宽屏</PresentationFormat>
  <Paragraphs>51</Paragraphs>
  <Slides>3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Тема Office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Alexandra Ragazhinskaya</dc:creator>
  <cp:lastModifiedBy>c060369</cp:lastModifiedBy>
  <cp:revision>7</cp:revision>
  <cp:lastPrinted>2020-08-31T22:23:58Z</cp:lastPrinted>
  <dcterms:created xsi:type="dcterms:W3CDTF">2020-10-13T17:45:05Z</dcterms:created>
  <dcterms:modified xsi:type="dcterms:W3CDTF">2024-11-12T06:47:18Z</dcterms:modified>
</cp:coreProperties>
</file>