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342" r:id="rId2"/>
    <p:sldId id="316" r:id="rId3"/>
    <p:sldId id="349" r:id="rId4"/>
    <p:sldId id="352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4C"/>
    <a:srgbClr val="F0A622"/>
    <a:srgbClr val="4CEDF0"/>
    <a:srgbClr val="EAEEF3"/>
    <a:srgbClr val="00BD32"/>
    <a:srgbClr val="E3EAF6"/>
    <a:srgbClr val="5B7191"/>
    <a:srgbClr val="CDD5DD"/>
    <a:srgbClr val="74859B"/>
    <a:srgbClr val="C4D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89" autoAdjust="0"/>
    <p:restoredTop sz="86447"/>
  </p:normalViewPr>
  <p:slideViewPr>
    <p:cSldViewPr snapToGrid="0" snapToObjects="1">
      <p:cViewPr varScale="1">
        <p:scale>
          <a:sx n="72" d="100"/>
          <a:sy n="72" d="100"/>
        </p:scale>
        <p:origin x="54" y="5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7826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DB138764-CD00-0E4A-A2DD-F583AF2D1771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361D126C-C8C9-4E49-BC23-E5F065507693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66B8BB62-DFAB-0C42-A295-143651A140F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28E50E58-98D9-414E-9E9A-6E596FC717AB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CDD3B22E-2704-5E4F-94DC-A08936DD8533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8A629ADE-20CA-AD42-88C2-39F2F76ACF51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160B7986-5272-A447-8A9F-DA32B05BE5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7DB19CAC-E08A-5342-A360-848503E993FE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38EBFCFD-605E-5A42-B4AC-958837FE84BC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412B0A6A-B241-E840-A0FB-4829216ED7A1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F03C8FE8-67DD-D049-AAC3-E61BA780CBE2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4FA5B15C-7B47-4445-888C-73FD4ACFF6E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5D254613-1E1E-B14A-8A3E-EF61120C178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42F04A0A-6709-E34E-B8BE-9286548BC08E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C5BDA9C9-2A2B-5648-97E6-22CAC6F6A6BD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7270D016-11A9-DD45-A873-86FE1BFECDA2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E221F398-9C64-7F4B-A5B7-92AA0F22C094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FD5F0136-25E0-764E-A461-1AED7859FAE2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0194CD26-3F27-AB47-89A6-CC9FC9822585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DB3BB929-8CD6-6848-903C-E85B9DBD3E4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C3ED5CA8-D214-2E42-BAB6-1CC63C93F0DC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B15AAE53-1BB2-F745-9EAB-DCEC7E3FEA3D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5EC0F13F-07F2-574E-94CF-D0F18E5D2C09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4F438356-8B65-1B49-91F8-57C5F7713CD8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5E216E66-080E-584A-96DB-A7CCA7C0024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40EEFB1-8A25-994B-B56F-5B936A77E1C6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930BB49A-F16A-5240-AB93-C9BEB143D3E1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5" name="Triangle 64">
              <a:extLst>
                <a:ext uri="{FF2B5EF4-FFF2-40B4-BE49-F238E27FC236}">
                  <a16:creationId xmlns:a16="http://schemas.microsoft.com/office/drawing/2014/main" id="{3B837B0D-C3C0-F74E-AC5D-BF2CA1DCFFE3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54597" y="222631"/>
            <a:ext cx="2552023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マーケティング プロジェクト タイムライン 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マーケティング プロジェクト タイムライン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552992" y="926287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5400"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プロジェクト名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02D8FA-97A9-1F4C-B19E-615D761DF0CF}"/>
              </a:ext>
            </a:extLst>
          </p:cNvPr>
          <p:cNvSpPr txBox="1"/>
          <p:nvPr/>
        </p:nvSpPr>
        <p:spPr>
          <a:xfrm>
            <a:off x="552992" y="2347150"/>
            <a:ext cx="81380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60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組織/団体名</a:t>
            </a:r>
          </a:p>
          <a:p>
            <a:pPr rtl="0"/>
            <a:r>
              <a:rPr lang="ja-JP" sz="20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 </a:t>
            </a:r>
          </a:p>
          <a:p>
            <a:pPr rtl="0"/>
            <a:r>
              <a:rPr lang="ja-JP" sz="14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0000/00/00</a:t>
            </a:r>
          </a:p>
          <a:p>
            <a:pPr rtl="0"/>
            <a:r>
              <a:rPr lang="ja-JP" sz="14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 </a:t>
            </a:r>
          </a:p>
          <a:p>
            <a:pPr rtl="0"/>
            <a:r>
              <a:rPr lang="ja-JP" sz="14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住所</a:t>
            </a:r>
          </a:p>
          <a:p>
            <a:pPr rtl="0"/>
            <a:r>
              <a:rPr lang="ja-JP" sz="14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連絡先電話番号</a:t>
            </a:r>
          </a:p>
          <a:p>
            <a:pPr rtl="0"/>
            <a:r>
              <a:rPr lang="ja-JP" sz="14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Web アドレス</a:t>
            </a:r>
          </a:p>
          <a:p>
            <a:pPr rtl="0"/>
            <a:r>
              <a:rPr lang="ja-JP" sz="14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メール アドレス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A3131A8-9212-A843-9129-EE771E22C0FA}"/>
              </a:ext>
            </a:extLst>
          </p:cNvPr>
          <p:cNvCxnSpPr>
            <a:cxnSpLocks/>
          </p:cNvCxnSpPr>
          <p:nvPr/>
        </p:nvCxnSpPr>
        <p:spPr>
          <a:xfrm>
            <a:off x="552992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CE54CD1D-7C87-854A-A663-C5B43BFBDEB4}"/>
              </a:ext>
            </a:extLst>
          </p:cNvPr>
          <p:cNvSpPr txBox="1"/>
          <p:nvPr/>
        </p:nvSpPr>
        <p:spPr>
          <a:xfrm>
            <a:off x="8019841" y="2178961"/>
            <a:ext cx="3172076" cy="3172076"/>
          </a:xfrm>
          <a:prstGeom prst="ellipse">
            <a:avLst/>
          </a:prstGeom>
          <a:solidFill>
            <a:schemeClr val="bg1">
              <a:alpha val="81000"/>
            </a:schemeClr>
          </a:solidFill>
          <a:ln w="22225">
            <a:solidFill>
              <a:schemeClr val="bg1"/>
            </a:solidFill>
          </a:ln>
        </p:spPr>
        <p:txBody>
          <a:bodyPr wrap="none" lIns="0" tIns="0" rIns="0" bIns="0" rtlCol="0" anchor="ctr">
            <a:noAutofit/>
          </a:bodyPr>
          <a:lstStyle/>
          <a:p>
            <a:pPr algn="ctr" rtl="0"/>
            <a:r>
              <a:rPr lang="ja-JP" sz="6600" dirty="0">
                <a:ln w="3175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自社の</a:t>
            </a:r>
          </a:p>
          <a:p>
            <a:pPr algn="ctr" rtl="0"/>
            <a:r>
              <a:rPr lang="ja-JP" sz="6600" dirty="0">
                <a:ln w="3175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ロゴ</a:t>
            </a:r>
          </a:p>
        </p:txBody>
      </p:sp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F1C66BDD-8EC0-3448-9FF6-50A7B5119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314619"/>
              </p:ext>
            </p:extLst>
          </p:nvPr>
        </p:nvGraphicFramePr>
        <p:xfrm>
          <a:off x="552992" y="5571765"/>
          <a:ext cx="7746872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809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2007989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452418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258590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  <a:gridCol w="517491">
                  <a:extLst>
                    <a:ext uri="{9D8B030D-6E8A-4147-A177-3AD203B41FA5}">
                      <a16:colId xmlns:a16="http://schemas.microsoft.com/office/drawing/2014/main" val="2523715833"/>
                    </a:ext>
                  </a:extLst>
                </a:gridCol>
                <a:gridCol w="1216259">
                  <a:extLst>
                    <a:ext uri="{9D8B030D-6E8A-4147-A177-3AD203B41FA5}">
                      <a16:colId xmlns:a16="http://schemas.microsoft.com/office/drawing/2014/main" val="261060039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準備担当者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="1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役職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="1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日付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承認者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="1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役職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="1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日付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719927E1-5583-7943-BF22-D526BA6FD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22101"/>
              </p:ext>
            </p:extLst>
          </p:nvPr>
        </p:nvGraphicFramePr>
        <p:xfrm>
          <a:off x="312737" y="336823"/>
          <a:ext cx="11492575" cy="5545353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2768637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993622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1611019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684924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  <a:gridCol w="684924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  <a:gridCol w="928077">
                  <a:extLst>
                    <a:ext uri="{9D8B030D-6E8A-4147-A177-3AD203B41FA5}">
                      <a16:colId xmlns:a16="http://schemas.microsoft.com/office/drawing/2014/main" val="3692474588"/>
                    </a:ext>
                  </a:extLst>
                </a:gridCol>
                <a:gridCol w="3821372">
                  <a:extLst>
                    <a:ext uri="{9D8B030D-6E8A-4147-A177-3AD203B41FA5}">
                      <a16:colId xmlns:a16="http://schemas.microsoft.com/office/drawing/2014/main" val="3827231447"/>
                    </a:ext>
                  </a:extLst>
                </a:gridCol>
              </a:tblGrid>
              <a:tr h="38056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タスク名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ステータス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割り当て先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開始日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終了日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期間 </a:t>
                      </a:r>
                    </a:p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(日数)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コメント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1 - 独自のテキストをここに入力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完了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01/16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01/16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サブタスク 1.1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完了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01/18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01/21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2 - 独自のテキストをここに入力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完了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01/22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01/22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サブタスク 2.1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進行中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01/22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01/23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進行中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01/22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01/28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保留中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01/27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01/29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3562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進行中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01/28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01/31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9029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進行中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01/29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02/09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580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未開始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49397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8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未開始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02/04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02/06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8580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9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未開始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02/07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29483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未開始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02/09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6035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未開始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41051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未開始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2196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未開始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0243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未開始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8196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未開始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6785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未開始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5961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未開始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02/17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802195"/>
                  </a:ext>
                </a:extLst>
              </a:tr>
            </a:tbl>
          </a:graphicData>
        </a:graphic>
      </p:graphicFrame>
      <p:sp>
        <p:nvSpPr>
          <p:cNvPr id="5" name="Rectangle 7">
            <a:extLst>
              <a:ext uri="{FF2B5EF4-FFF2-40B4-BE49-F238E27FC236}">
                <a16:creationId xmlns:a16="http://schemas.microsoft.com/office/drawing/2014/main" id="{BFDBD2D0-796B-044C-ADDD-0AE2B80B558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8FC24DA-8BB8-3D40-87CB-9C485711660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3CDB12-196C-9C4A-AEEE-EDE3A3B2E0E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 タイムライン テーブル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EBEE7F-EEC9-4E47-942D-C7FEC5B6D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397719"/>
              </p:ext>
            </p:extLst>
          </p:nvPr>
        </p:nvGraphicFramePr>
        <p:xfrm>
          <a:off x="312737" y="336823"/>
          <a:ext cx="11492578" cy="5545353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2949078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3692474588"/>
                    </a:ext>
                  </a:extLst>
                </a:gridCol>
              </a:tblGrid>
              <a:tr h="38056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タスク名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b="1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1 週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b="1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2 週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b="1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3 週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b="1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4 週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b="1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第 5 週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1 - 独自のテキストをここに入力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サブタスク 1.1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    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2 - 独自のテキストをここに入力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サブタスク 2.1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3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4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3562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5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9029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6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580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7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49397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8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8580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9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29483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10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6035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41051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12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2196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13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0243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14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8196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15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6785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16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5961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17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802195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A29CD5BC-1FC1-B240-A679-CCECB6964BA1}"/>
              </a:ext>
            </a:extLst>
          </p:cNvPr>
          <p:cNvSpPr/>
          <p:nvPr/>
        </p:nvSpPr>
        <p:spPr>
          <a:xfrm>
            <a:off x="3357349" y="764222"/>
            <a:ext cx="109182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CCD3ABD-7C2C-D542-A714-F2FCF6515A10}"/>
              </a:ext>
            </a:extLst>
          </p:cNvPr>
          <p:cNvSpPr/>
          <p:nvPr/>
        </p:nvSpPr>
        <p:spPr>
          <a:xfrm>
            <a:off x="3665551" y="1036235"/>
            <a:ext cx="938253" cy="182880"/>
          </a:xfrm>
          <a:prstGeom prst="rect">
            <a:avLst/>
          </a:prstGeom>
          <a:solidFill>
            <a:srgbClr val="92D05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6543DD-F980-7A4F-BE0C-3C16FADB45A0}"/>
              </a:ext>
            </a:extLst>
          </p:cNvPr>
          <p:cNvSpPr/>
          <p:nvPr/>
        </p:nvSpPr>
        <p:spPr>
          <a:xfrm>
            <a:off x="4603804" y="1308248"/>
            <a:ext cx="286248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1201D1-5592-3240-BE7A-FC63FD70721C}"/>
              </a:ext>
            </a:extLst>
          </p:cNvPr>
          <p:cNvSpPr/>
          <p:nvPr/>
        </p:nvSpPr>
        <p:spPr>
          <a:xfrm>
            <a:off x="4715302" y="1580261"/>
            <a:ext cx="1232274" cy="182880"/>
          </a:xfrm>
          <a:prstGeom prst="rect">
            <a:avLst/>
          </a:prstGeom>
          <a:solidFill>
            <a:srgbClr val="92D05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955AFC-7260-424C-9747-4A06560DF112}"/>
              </a:ext>
            </a:extLst>
          </p:cNvPr>
          <p:cNvSpPr/>
          <p:nvPr/>
        </p:nvSpPr>
        <p:spPr>
          <a:xfrm>
            <a:off x="4603804" y="1852274"/>
            <a:ext cx="1709532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9681F3E-F4A8-5045-B2EC-158F1C2F6AEF}"/>
              </a:ext>
            </a:extLst>
          </p:cNvPr>
          <p:cNvSpPr/>
          <p:nvPr/>
        </p:nvSpPr>
        <p:spPr>
          <a:xfrm>
            <a:off x="5838394" y="2124287"/>
            <a:ext cx="687512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BDFB795-53C3-3641-8355-4FD2DCB7CBED}"/>
              </a:ext>
            </a:extLst>
          </p:cNvPr>
          <p:cNvSpPr/>
          <p:nvPr/>
        </p:nvSpPr>
        <p:spPr>
          <a:xfrm>
            <a:off x="6073255" y="2396300"/>
            <a:ext cx="101448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277587-EAE6-F143-8E64-F589FBDEC40E}"/>
              </a:ext>
            </a:extLst>
          </p:cNvPr>
          <p:cNvSpPr/>
          <p:nvPr/>
        </p:nvSpPr>
        <p:spPr>
          <a:xfrm>
            <a:off x="6313336" y="2668313"/>
            <a:ext cx="2928476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B3C825-2313-0140-A4DD-A35B7A95CFF3}"/>
              </a:ext>
            </a:extLst>
          </p:cNvPr>
          <p:cNvSpPr/>
          <p:nvPr/>
        </p:nvSpPr>
        <p:spPr>
          <a:xfrm>
            <a:off x="7322026" y="2940326"/>
            <a:ext cx="21836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17AFE7-43F7-164C-B46D-05F797347C56}"/>
              </a:ext>
            </a:extLst>
          </p:cNvPr>
          <p:cNvSpPr/>
          <p:nvPr/>
        </p:nvSpPr>
        <p:spPr>
          <a:xfrm>
            <a:off x="7777573" y="3212339"/>
            <a:ext cx="738273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521F40C-0CF5-854D-98DC-704C941F3139}"/>
              </a:ext>
            </a:extLst>
          </p:cNvPr>
          <p:cNvSpPr/>
          <p:nvPr/>
        </p:nvSpPr>
        <p:spPr>
          <a:xfrm>
            <a:off x="8515845" y="3484352"/>
            <a:ext cx="962109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FFA6FB2-43A4-8542-956B-3D2375AE9DA5}"/>
              </a:ext>
            </a:extLst>
          </p:cNvPr>
          <p:cNvSpPr/>
          <p:nvPr/>
        </p:nvSpPr>
        <p:spPr>
          <a:xfrm>
            <a:off x="8996899" y="3756365"/>
            <a:ext cx="962108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F7E8610-4C73-0745-B687-AEAE55C78A87}"/>
              </a:ext>
            </a:extLst>
          </p:cNvPr>
          <p:cNvSpPr/>
          <p:nvPr/>
        </p:nvSpPr>
        <p:spPr>
          <a:xfrm>
            <a:off x="9477952" y="4028378"/>
            <a:ext cx="962107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61E7005-6FE3-2C44-80F4-3BD43DDE248E}"/>
              </a:ext>
            </a:extLst>
          </p:cNvPr>
          <p:cNvSpPr/>
          <p:nvPr/>
        </p:nvSpPr>
        <p:spPr>
          <a:xfrm>
            <a:off x="9273877" y="4300391"/>
            <a:ext cx="1887716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B80757C-1D38-CA40-ABE2-46D1CFDF7792}"/>
              </a:ext>
            </a:extLst>
          </p:cNvPr>
          <p:cNvSpPr/>
          <p:nvPr/>
        </p:nvSpPr>
        <p:spPr>
          <a:xfrm>
            <a:off x="10440059" y="4572404"/>
            <a:ext cx="72153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CC4C11D-8B04-C140-B554-6A1EFE2CADF3}"/>
              </a:ext>
            </a:extLst>
          </p:cNvPr>
          <p:cNvSpPr/>
          <p:nvPr/>
        </p:nvSpPr>
        <p:spPr>
          <a:xfrm>
            <a:off x="10440059" y="4844417"/>
            <a:ext cx="268888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829B1EE-93DA-B44C-9D1D-A5CFA9D13C94}"/>
              </a:ext>
            </a:extLst>
          </p:cNvPr>
          <p:cNvSpPr/>
          <p:nvPr/>
        </p:nvSpPr>
        <p:spPr>
          <a:xfrm>
            <a:off x="10465321" y="5116430"/>
            <a:ext cx="491576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6307F99-9748-3B40-A41F-D597A07BF080}"/>
              </a:ext>
            </a:extLst>
          </p:cNvPr>
          <p:cNvSpPr/>
          <p:nvPr/>
        </p:nvSpPr>
        <p:spPr>
          <a:xfrm>
            <a:off x="10691643" y="5388443"/>
            <a:ext cx="265253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E982A03-DDCE-584C-B7E9-5EE98D6DAD39}"/>
              </a:ext>
            </a:extLst>
          </p:cNvPr>
          <p:cNvSpPr/>
          <p:nvPr/>
        </p:nvSpPr>
        <p:spPr>
          <a:xfrm>
            <a:off x="10465322" y="5660462"/>
            <a:ext cx="72153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29FD25-1044-E649-A312-EC9DB728FFE1}"/>
              </a:ext>
            </a:extLst>
          </p:cNvPr>
          <p:cNvSpPr/>
          <p:nvPr/>
        </p:nvSpPr>
        <p:spPr>
          <a:xfrm rot="2700000">
            <a:off x="1450619" y="6034950"/>
            <a:ext cx="182880" cy="182880"/>
          </a:xfrm>
          <a:prstGeom prst="rect">
            <a:avLst/>
          </a:prstGeom>
          <a:solidFill>
            <a:srgbClr val="4CED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A60EF89-CEE5-B442-92DE-9AC5EF9D7B27}"/>
              </a:ext>
            </a:extLst>
          </p:cNvPr>
          <p:cNvSpPr txBox="1"/>
          <p:nvPr/>
        </p:nvSpPr>
        <p:spPr>
          <a:xfrm>
            <a:off x="1710301" y="5941724"/>
            <a:ext cx="18133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1400" dirty="0">
                <a:latin typeface="Century Gothic" panose="020B0502020202020204" pitchFamily="34" charset="0"/>
                <a:ea typeface="MS PGothic" panose="020B0600070205080204" pitchFamily="34" charset="-128"/>
              </a:rPr>
              <a:t>スケジュールより早い</a:t>
            </a:r>
          </a:p>
        </p:txBody>
      </p:sp>
      <p:sp>
        <p:nvSpPr>
          <p:cNvPr id="33" name="Sun 32">
            <a:extLst>
              <a:ext uri="{FF2B5EF4-FFF2-40B4-BE49-F238E27FC236}">
                <a16:creationId xmlns:a16="http://schemas.microsoft.com/office/drawing/2014/main" id="{F3B74474-C01F-7442-888D-E29C82170034}"/>
              </a:ext>
            </a:extLst>
          </p:cNvPr>
          <p:cNvSpPr/>
          <p:nvPr/>
        </p:nvSpPr>
        <p:spPr>
          <a:xfrm rot="2700000">
            <a:off x="4555890" y="6012089"/>
            <a:ext cx="228600" cy="228600"/>
          </a:xfrm>
          <a:prstGeom prst="sun">
            <a:avLst/>
          </a:prstGeom>
          <a:solidFill>
            <a:srgbClr val="FFDE4C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 contourW="12700">
            <a:bevelT w="63500" h="57150" prst="angle"/>
            <a:contourClr>
              <a:srgbClr val="FFC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C7C83BF-E9F8-5644-A620-9F79302272DA}"/>
              </a:ext>
            </a:extLst>
          </p:cNvPr>
          <p:cNvSpPr txBox="1"/>
          <p:nvPr/>
        </p:nvSpPr>
        <p:spPr>
          <a:xfrm>
            <a:off x="4816180" y="5941723"/>
            <a:ext cx="1281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1400"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86B5758-3E76-EC4A-BBBC-048BCFF7EFB0}"/>
              </a:ext>
            </a:extLst>
          </p:cNvPr>
          <p:cNvSpPr/>
          <p:nvPr/>
        </p:nvSpPr>
        <p:spPr>
          <a:xfrm rot="2700000">
            <a:off x="6827449" y="6012089"/>
            <a:ext cx="228600" cy="2286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B6E834-B1FD-0247-B211-907B533198A1}"/>
              </a:ext>
            </a:extLst>
          </p:cNvPr>
          <p:cNvSpPr txBox="1"/>
          <p:nvPr/>
        </p:nvSpPr>
        <p:spPr>
          <a:xfrm>
            <a:off x="7087739" y="5941723"/>
            <a:ext cx="9284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1400">
                <a:latin typeface="Century Gothic" panose="020B0502020202020204" pitchFamily="34" charset="0"/>
                <a:ea typeface="MS PGothic" panose="020B0600070205080204" pitchFamily="34" charset="-128"/>
              </a:rPr>
              <a:t>リスクあり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24E35F37-DFA6-C241-BCF0-5CD54470C66C}"/>
              </a:ext>
            </a:extLst>
          </p:cNvPr>
          <p:cNvSpPr/>
          <p:nvPr/>
        </p:nvSpPr>
        <p:spPr>
          <a:xfrm rot="2700000">
            <a:off x="4632627" y="1826636"/>
            <a:ext cx="228600" cy="2286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8" name="Sun 37">
            <a:extLst>
              <a:ext uri="{FF2B5EF4-FFF2-40B4-BE49-F238E27FC236}">
                <a16:creationId xmlns:a16="http://schemas.microsoft.com/office/drawing/2014/main" id="{A09129D7-47F0-464A-B504-97B97146D79C}"/>
              </a:ext>
            </a:extLst>
          </p:cNvPr>
          <p:cNvSpPr/>
          <p:nvPr/>
        </p:nvSpPr>
        <p:spPr>
          <a:xfrm rot="2700000">
            <a:off x="7426089" y="2656476"/>
            <a:ext cx="228600" cy="228600"/>
          </a:xfrm>
          <a:prstGeom prst="sun">
            <a:avLst/>
          </a:prstGeom>
          <a:solidFill>
            <a:srgbClr val="FFDE4C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 contourW="12700">
            <a:bevelT w="63500" h="57150" prst="angle"/>
            <a:contourClr>
              <a:srgbClr val="FFC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9" name="Sun 38">
            <a:extLst>
              <a:ext uri="{FF2B5EF4-FFF2-40B4-BE49-F238E27FC236}">
                <a16:creationId xmlns:a16="http://schemas.microsoft.com/office/drawing/2014/main" id="{9406AAAF-B3A7-C84D-9F22-A598F80E136A}"/>
              </a:ext>
            </a:extLst>
          </p:cNvPr>
          <p:cNvSpPr/>
          <p:nvPr/>
        </p:nvSpPr>
        <p:spPr>
          <a:xfrm rot="2700000">
            <a:off x="8725608" y="3465710"/>
            <a:ext cx="228600" cy="228600"/>
          </a:xfrm>
          <a:prstGeom prst="sun">
            <a:avLst/>
          </a:prstGeom>
          <a:solidFill>
            <a:srgbClr val="FFDE4C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 contourW="12700">
            <a:bevelT w="63500" h="57150" prst="angle"/>
            <a:contourClr>
              <a:srgbClr val="FFC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0A555A5-82B4-F34B-B99B-5933F604FC24}"/>
              </a:ext>
            </a:extLst>
          </p:cNvPr>
          <p:cNvSpPr/>
          <p:nvPr/>
        </p:nvSpPr>
        <p:spPr>
          <a:xfrm rot="2700000">
            <a:off x="5967585" y="2667442"/>
            <a:ext cx="182880" cy="182880"/>
          </a:xfrm>
          <a:prstGeom prst="rect">
            <a:avLst/>
          </a:prstGeom>
          <a:solidFill>
            <a:srgbClr val="4CED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0F720C4-6348-814A-B887-4E8095E096B2}"/>
              </a:ext>
            </a:extLst>
          </p:cNvPr>
          <p:cNvSpPr/>
          <p:nvPr/>
        </p:nvSpPr>
        <p:spPr>
          <a:xfrm rot="2700000">
            <a:off x="8876243" y="4299521"/>
            <a:ext cx="182880" cy="182880"/>
          </a:xfrm>
          <a:prstGeom prst="rect">
            <a:avLst/>
          </a:prstGeom>
          <a:solidFill>
            <a:srgbClr val="4CED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52B58A96-992E-7B47-9909-0A015E060A9D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3" name="Parallelogram 42">
            <a:extLst>
              <a:ext uri="{FF2B5EF4-FFF2-40B4-BE49-F238E27FC236}">
                <a16:creationId xmlns:a16="http://schemas.microsoft.com/office/drawing/2014/main" id="{D250DFF7-B183-A64A-95DF-E7FFDA8CE1D0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CE0440E-ED5D-8442-A1C4-14D82905D8B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 タイムライン</a:t>
            </a:r>
          </a:p>
        </p:txBody>
      </p:sp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104130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テキストを入力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 レポート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11780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arketing-Project-Timeline-Template_PowerPoint" id="{D5A7A9EB-1E13-EC49-B75A-12BC8E8112C7}" vid="{D86D0AD0-57C9-A64E-9DB0-F0704C3A10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IC-Marketing-Project-Timeline-Template_PowerPoint</Template>
  <TotalTime>4</TotalTime>
  <Words>516</Words>
  <Application>Microsoft Office PowerPoint</Application>
  <PresentationFormat>宽屏</PresentationFormat>
  <Paragraphs>209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Тема Office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Chris Green</cp:lastModifiedBy>
  <cp:revision>3</cp:revision>
  <dcterms:created xsi:type="dcterms:W3CDTF">2021-02-11T20:11:57Z</dcterms:created>
  <dcterms:modified xsi:type="dcterms:W3CDTF">2024-12-26T07:56:17Z</dcterms:modified>
</cp:coreProperties>
</file>