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21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536070" cy="584775"/>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シンプルなフィッシュボーン図テンプレート</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3955378"/>
          </a:xfrm>
          <a:prstGeom prst="rect">
            <a:avLst/>
          </a:prstGeom>
          <a:noFill/>
        </p:spPr>
        <p:txBody>
          <a:bodyPr wrap="square" rtlCol="0">
            <a:spAutoFit/>
          </a:bodyPr>
          <a:lstStyle/>
          <a:p>
            <a:pPr algn="l" rtl="0">
              <a:lnSpc>
                <a:spcPct val="150000"/>
              </a:lnSpc>
              <a:spcBef>
                <a:spcPts val="0"/>
              </a:spcBef>
              <a:spcAft>
                <a:spcPts val="0"/>
              </a:spcAft>
            </a:pPr>
            <a:r>
              <a:rPr lang="ja-JP" sz="1300" b="1" i="0" u="none" strike="noStrike">
                <a:solidFill>
                  <a:srgbClr val="000000"/>
                </a:solidFill>
                <a:effectLst/>
                <a:latin typeface="Century Gothic" panose="020B0502020202020204" pitchFamily="34" charset="0"/>
                <a:ea typeface="MS PGothic" panose="020B0600070205080204" pitchFamily="34" charset="-128"/>
              </a:rPr>
              <a:t>このテンプレートを使用するタイミング: </a:t>
            </a:r>
            <a:r>
              <a:rPr lang="ja-JP" sz="1300" i="0" u="none" strike="noStrike">
                <a:solidFill>
                  <a:srgbClr val="000000"/>
                </a:solidFill>
                <a:effectLst/>
                <a:latin typeface="Century Gothic" panose="020B0502020202020204" pitchFamily="34" charset="0"/>
                <a:ea typeface="MS PGothic" panose="020B0600070205080204" pitchFamily="34" charset="-128"/>
              </a:rPr>
              <a:t>問題の原因を明瞭かつ印象的なプレゼンテーションで伝えたい場合は、こちらのフィッシュボーン デザインを選択しましょう。最小限のテキストを使用して、ビジネスや教育に関連するシナリオ、パフォーマンス面の障害、および業務の非効率性に寄与する要因を強調できます。</a:t>
            </a:r>
          </a:p>
          <a:p>
            <a:pPr algn="l" rtl="0">
              <a:lnSpc>
                <a:spcPct val="150000"/>
              </a:lnSpc>
              <a:spcBef>
                <a:spcPts val="0"/>
              </a:spcBef>
              <a:spcAft>
                <a:spcPts val="0"/>
              </a:spcAft>
            </a:pPr>
            <a:r>
              <a:rPr lang="ja-JP" sz="1300" i="0" u="none" strike="noStrike">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300" b="1" i="0" u="none" strike="noStrike">
                <a:solidFill>
                  <a:srgbClr val="000000"/>
                </a:solidFill>
                <a:effectLst/>
                <a:latin typeface="Century Gothic" panose="020B0502020202020204" pitchFamily="34" charset="0"/>
                <a:ea typeface="MS PGothic" panose="020B0600070205080204" pitchFamily="34" charset="-128"/>
              </a:rPr>
              <a:t>テンプレートの注目の機能: </a:t>
            </a:r>
            <a:r>
              <a:rPr lang="ja-JP" sz="1300" i="0" u="none" strike="noStrike">
                <a:solidFill>
                  <a:srgbClr val="000000"/>
                </a:solidFill>
                <a:effectLst/>
                <a:latin typeface="Century Gothic" panose="020B0502020202020204" pitchFamily="34" charset="0"/>
                <a:ea typeface="MS PGothic" panose="020B0600070205080204" pitchFamily="34" charset="-128"/>
              </a:rPr>
              <a:t>この図は、的を絞った明快なプレゼンテーションを行えるように簡素化されており、プレゼン担当者が重要なポイントを強調できるようになっています。フィッシュボーンの各セグメントは自然に目を引き、記されている内容にオーディエンスの注意を向けます。これにより、オーディエンスは重要な情報やさまざまな要素間の関係をすばやく把握できます。</a:t>
            </a: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a typeface="MS PGothic" panose="020B0600070205080204" pitchFamily="34" charset="-128"/>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3994" y="1588040"/>
            <a:ext cx="6810637" cy="3830983"/>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7302ABF9-8BFE-ACC8-50B7-6991B1C694E6}"/>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1</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2</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5</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6</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3</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1659034"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4</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7</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8</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7820447"/>
              </p:ext>
            </p:extLst>
          </p:nvPr>
        </p:nvGraphicFramePr>
        <p:xfrm>
          <a:off x="787789" y="1050352"/>
          <a:ext cx="10460219" cy="2468352"/>
        </p:xfrm>
        <a:graphic>
          <a:graphicData uri="http://schemas.openxmlformats.org/drawingml/2006/table">
            <a:tbl>
              <a:tblPr firstRow="1" firstCol="1" bandRow="1">
                <a:tableStyleId>{5C22544A-7EE6-4342-B048-85BDC9FD1C3A}</a:tableStyleId>
              </a:tblPr>
              <a:tblGrid>
                <a:gridCol w="10460219">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12620</TotalTime>
  <Words>287</Words>
  <Application>Microsoft Office PowerPoint</Application>
  <PresentationFormat>Widescreen</PresentationFormat>
  <Paragraphs>18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198</cp:revision>
  <cp:lastPrinted>2024-02-20T23:48:17Z</cp:lastPrinted>
  <dcterms:created xsi:type="dcterms:W3CDTF">2021-07-07T23:54:57Z</dcterms:created>
  <dcterms:modified xsi:type="dcterms:W3CDTF">2024-11-06T12:04:53Z</dcterms:modified>
</cp:coreProperties>
</file>