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1" r:id="rId2"/>
    <p:sldId id="35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7824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224390"/>
            <a:ext cx="79187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 - 機会マトリクス テンプレート</a:t>
            </a:r>
          </a:p>
        </p:txBody>
      </p:sp>
      <p:pic>
        <p:nvPicPr>
          <p:cNvPr id="526" name="Picture 525">
            <a:hlinkClick r:id="rId2"/>
            <a:extLst>
              <a:ext uri="{FF2B5EF4-FFF2-40B4-BE49-F238E27FC236}">
                <a16:creationId xmlns:a16="http://schemas.microsoft.com/office/drawing/2014/main" id="{FBE43351-BC7D-4D94-A6F1-E00A6D44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35899" y="224390"/>
            <a:ext cx="2465822" cy="490440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6C7DFE-B85D-0D0F-FAF3-AFC34F3C1F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55258"/>
              </p:ext>
            </p:extLst>
          </p:nvPr>
        </p:nvGraphicFramePr>
        <p:xfrm>
          <a:off x="6251163" y="870823"/>
          <a:ext cx="5550558" cy="5485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9556">
                  <a:extLst>
                    <a:ext uri="{9D8B030D-6E8A-4147-A177-3AD203B41FA5}">
                      <a16:colId xmlns:a16="http://schemas.microsoft.com/office/drawing/2014/main" val="3795786135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37213754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1959910323"/>
                    </a:ext>
                  </a:extLst>
                </a:gridCol>
              </a:tblGrid>
              <a:tr h="42118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リスクの深刻度</a:t>
                      </a:r>
                    </a:p>
                  </a:txBody>
                  <a:tcPr marL="70715" marR="56474" marT="7071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リスクの発生可能性</a:t>
                      </a:r>
                    </a:p>
                  </a:txBody>
                  <a:tcPr marL="70715" marR="56474" marT="7071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リスクのレベル</a:t>
                      </a:r>
                    </a:p>
                  </a:txBody>
                  <a:tcPr marL="70715" marR="56474" marT="7071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546052"/>
                  </a:ext>
                </a:extLst>
              </a:tr>
              <a:tr h="44954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許容不可</a:t>
                      </a: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起こり得る</a:t>
                      </a: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最も高程度</a:t>
                      </a: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060009"/>
                  </a:ext>
                </a:extLst>
              </a:tr>
              <a:tr h="507940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リスクと影響</a:t>
                      </a:r>
                    </a:p>
                  </a:txBody>
                  <a:tcPr marL="70715" marR="56474" marT="70715" marB="0" anchor="b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348549"/>
                  </a:ext>
                </a:extLst>
              </a:tr>
              <a:tr h="1491048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ja-JP" sz="14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保護めがねの不足: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– 怪我の増加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– 生産の遅れ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– 保険料の増加</a:t>
                      </a: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780632"/>
                  </a:ext>
                </a:extLst>
              </a:tr>
              <a:tr h="420927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機会</a:t>
                      </a:r>
                    </a:p>
                  </a:txBody>
                  <a:tcPr marL="70715" marR="56474" marT="70715" marB="0" anchor="b"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850893"/>
                  </a:ext>
                </a:extLst>
              </a:tr>
              <a:tr h="219456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baseline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– 供給を増やす 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– 在庫が少なくなった場合に通知する 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– 代替のサプライヤーを見つける</a:t>
                      </a: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5257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D9578E7-DEF5-7F8B-E90E-88E3CC0BF93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143" r="559" b="1287"/>
          <a:stretch/>
        </p:blipFill>
        <p:spPr>
          <a:xfrm>
            <a:off x="234015" y="853067"/>
            <a:ext cx="5914926" cy="55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32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224390"/>
            <a:ext cx="79187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 - 機会マトリクス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E08861-7205-45D1-7444-F0E0153FA83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34016" y="835311"/>
            <a:ext cx="5634124" cy="5831817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E4645E0-747C-1295-F8B6-F4ACD8862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699877"/>
              </p:ext>
            </p:extLst>
          </p:nvPr>
        </p:nvGraphicFramePr>
        <p:xfrm>
          <a:off x="6251163" y="870823"/>
          <a:ext cx="5550558" cy="5762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9556">
                  <a:extLst>
                    <a:ext uri="{9D8B030D-6E8A-4147-A177-3AD203B41FA5}">
                      <a16:colId xmlns:a16="http://schemas.microsoft.com/office/drawing/2014/main" val="3795786135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37213754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1959910323"/>
                    </a:ext>
                  </a:extLst>
                </a:gridCol>
              </a:tblGrid>
              <a:tr h="42118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リスクの深刻度</a:t>
                      </a:r>
                    </a:p>
                  </a:txBody>
                  <a:tcPr marL="70715" marR="56474" marT="7071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リスクの発生可能性</a:t>
                      </a:r>
                    </a:p>
                  </a:txBody>
                  <a:tcPr marL="70715" marR="56474" marT="7071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リスクのレベル</a:t>
                      </a:r>
                    </a:p>
                  </a:txBody>
                  <a:tcPr marL="70715" marR="56474" marT="7071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546052"/>
                  </a:ext>
                </a:extLst>
              </a:tr>
              <a:tr h="4495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060009"/>
                  </a:ext>
                </a:extLst>
              </a:tr>
              <a:tr h="507940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リスクと影響</a:t>
                      </a:r>
                    </a:p>
                  </a:txBody>
                  <a:tcPr marL="70715" marR="56474" marT="70715" marB="0" anchor="b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348549"/>
                  </a:ext>
                </a:extLst>
              </a:tr>
              <a:tr h="1491048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b="0" baseline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780632"/>
                  </a:ext>
                </a:extLst>
              </a:tr>
              <a:tr h="420927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機会</a:t>
                      </a:r>
                    </a:p>
                  </a:txBody>
                  <a:tcPr marL="70715" marR="56474" marT="70715" marB="0" anchor="b"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850893"/>
                  </a:ext>
                </a:extLst>
              </a:tr>
              <a:tr h="247215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52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2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987655"/>
              </p:ext>
            </p:extLst>
          </p:nvPr>
        </p:nvGraphicFramePr>
        <p:xfrm>
          <a:off x="787789" y="1050352"/>
          <a:ext cx="10531239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31239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2487</TotalTime>
  <Words>205</Words>
  <Application>Microsoft Office PowerPoint</Application>
  <PresentationFormat>Widescreen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64</cp:revision>
  <cp:lastPrinted>2020-08-31T22:23:58Z</cp:lastPrinted>
  <dcterms:created xsi:type="dcterms:W3CDTF">2021-07-07T23:54:57Z</dcterms:created>
  <dcterms:modified xsi:type="dcterms:W3CDTF">2024-12-11T11:12:33Z</dcterms:modified>
</cp:coreProperties>
</file>