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3BEC0-1694-46A7-B224-B3E676579A8D}" v="57" dt="2023-03-05T14:04:41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DD3BEC0-1694-46A7-B224-B3E676579A8D}"/>
    <pc:docChg chg="undo custSel delSld modSld">
      <pc:chgData name="Bess Dunlevy" userId="dd4b9a8537dbe9d0" providerId="LiveId" clId="{CDD3BEC0-1694-46A7-B224-B3E676579A8D}" dt="2023-03-05T14:07:11.212" v="1071" actId="1076"/>
      <pc:docMkLst>
        <pc:docMk/>
      </pc:docMkLst>
      <pc:sldChg chg="delSp modSp mod">
        <pc:chgData name="Bess Dunlevy" userId="dd4b9a8537dbe9d0" providerId="LiveId" clId="{CDD3BEC0-1694-46A7-B224-B3E676579A8D}" dt="2023-03-05T14:07:11.212" v="1071" actId="1076"/>
        <pc:sldMkLst>
          <pc:docMk/>
          <pc:sldMk cId="1508588292" sldId="342"/>
        </pc:sldMkLst>
        <pc:spChg chg="del">
          <ac:chgData name="Bess Dunlevy" userId="dd4b9a8537dbe9d0" providerId="LiveId" clId="{CDD3BEC0-1694-46A7-B224-B3E676579A8D}" dt="2023-03-05T13:37:46.028" v="77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CDD3BEC0-1694-46A7-B224-B3E676579A8D}" dt="2023-03-05T14:07:11.212" v="1071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CDD3BEC0-1694-46A7-B224-B3E676579A8D}" dt="2023-03-05T13:37:24.769" v="75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CDD3BEC0-1694-46A7-B224-B3E676579A8D}" dt="2023-03-05T13:37:28.219" v="76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CDD3BEC0-1694-46A7-B224-B3E676579A8D}" dt="2023-03-05T14:07:05.804" v="1070" actId="1076"/>
          <ac:picMkLst>
            <pc:docMk/>
            <pc:sldMk cId="1508588292" sldId="342"/>
            <ac:picMk id="3" creationId="{1AE65A14-F267-A448-B5E0-4329D1561F45}"/>
          </ac:picMkLst>
        </pc:picChg>
        <pc:picChg chg="mod">
          <ac:chgData name="Bess Dunlevy" userId="dd4b9a8537dbe9d0" providerId="LiveId" clId="{CDD3BEC0-1694-46A7-B224-B3E676579A8D}" dt="2023-03-05T14:07:01.020" v="1068" actId="14100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CDD3BEC0-1694-46A7-B224-B3E676579A8D}" dt="2023-03-05T13:37:46.028" v="77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CDD3BEC0-1694-46A7-B224-B3E676579A8D}" dt="2023-03-05T13:38:07.704" v="83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CDD3BEC0-1694-46A7-B224-B3E676579A8D}" dt="2023-03-05T14:06:26.247" v="1067" actId="1076"/>
        <pc:sldMkLst>
          <pc:docMk/>
          <pc:sldMk cId="3634812223" sldId="354"/>
        </pc:sldMkLst>
        <pc:spChg chg="add mod">
          <ac:chgData name="Bess Dunlevy" userId="dd4b9a8537dbe9d0" providerId="LiveId" clId="{CDD3BEC0-1694-46A7-B224-B3E676579A8D}" dt="2023-03-05T13:43:26.229" v="261" actId="164"/>
          <ac:spMkLst>
            <pc:docMk/>
            <pc:sldMk cId="3634812223" sldId="354"/>
            <ac:spMk id="2" creationId="{13FFE1D1-1DEE-2E4A-A0D6-368D89F5D336}"/>
          </ac:spMkLst>
        </pc:spChg>
        <pc:spChg chg="mod">
          <ac:chgData name="Bess Dunlevy" userId="dd4b9a8537dbe9d0" providerId="LiveId" clId="{CDD3BEC0-1694-46A7-B224-B3E676579A8D}" dt="2023-03-05T13:48:10.123" v="35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DD3BEC0-1694-46A7-B224-B3E676579A8D}" dt="2023-03-05T13:38:12.059" v="86" actId="478"/>
          <ac:spMkLst>
            <pc:docMk/>
            <pc:sldMk cId="3634812223" sldId="354"/>
            <ac:spMk id="17" creationId="{779AB062-8C1C-4C70-BE52-A5053D1050EF}"/>
          </ac:spMkLst>
        </pc:spChg>
        <pc:spChg chg="add mod">
          <ac:chgData name="Bess Dunlevy" userId="dd4b9a8537dbe9d0" providerId="LiveId" clId="{CDD3BEC0-1694-46A7-B224-B3E676579A8D}" dt="2023-03-05T13:47:21.037" v="325" actId="14100"/>
          <ac:spMkLst>
            <pc:docMk/>
            <pc:sldMk cId="3634812223" sldId="354"/>
            <ac:spMk id="27" creationId="{7FA463ED-5D18-5C37-E4EE-06F6068F5C1C}"/>
          </ac:spMkLst>
        </pc:spChg>
        <pc:spChg chg="mod topLvl">
          <ac:chgData name="Bess Dunlevy" userId="dd4b9a8537dbe9d0" providerId="LiveId" clId="{CDD3BEC0-1694-46A7-B224-B3E676579A8D}" dt="2023-03-05T13:47:11.532" v="323" actId="164"/>
          <ac:spMkLst>
            <pc:docMk/>
            <pc:sldMk cId="3634812223" sldId="354"/>
            <ac:spMk id="32" creationId="{C3F10670-25F8-7CE7-044E-D3F62E2022E7}"/>
          </ac:spMkLst>
        </pc:spChg>
        <pc:spChg chg="del">
          <ac:chgData name="Bess Dunlevy" userId="dd4b9a8537dbe9d0" providerId="LiveId" clId="{CDD3BEC0-1694-46A7-B224-B3E676579A8D}" dt="2023-03-05T13:47:52.111" v="326" actId="478"/>
          <ac:spMkLst>
            <pc:docMk/>
            <pc:sldMk cId="3634812223" sldId="354"/>
            <ac:spMk id="38" creationId="{A6C4B9E8-80D7-0E4C-98A0-080138C4551C}"/>
          </ac:spMkLst>
        </pc:spChg>
        <pc:spChg chg="add mod">
          <ac:chgData name="Bess Dunlevy" userId="dd4b9a8537dbe9d0" providerId="LiveId" clId="{CDD3BEC0-1694-46A7-B224-B3E676579A8D}" dt="2023-03-05T14:06:26.247" v="1067" actId="1076"/>
          <ac:spMkLst>
            <pc:docMk/>
            <pc:sldMk cId="3634812223" sldId="354"/>
            <ac:spMk id="40" creationId="{F10D67E2-5D61-3AD1-7807-E840E7CD285C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1" creationId="{549762EF-B6E3-12D6-AA87-D0FE4F475E67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2" creationId="{3FCA807A-906D-2DC4-B6FB-4164CEAD74ED}"/>
          </ac:spMkLst>
        </pc:spChg>
        <pc:spChg chg="mod">
          <ac:chgData name="Bess Dunlevy" userId="dd4b9a8537dbe9d0" providerId="LiveId" clId="{CDD3BEC0-1694-46A7-B224-B3E676579A8D}" dt="2023-03-05T13:59:34.234" v="854"/>
          <ac:spMkLst>
            <pc:docMk/>
            <pc:sldMk cId="3634812223" sldId="354"/>
            <ac:spMk id="45" creationId="{986B3A53-C044-1043-C631-AC98CBACA769}"/>
          </ac:spMkLst>
        </pc:spChg>
        <pc:spChg chg="mod">
          <ac:chgData name="Bess Dunlevy" userId="dd4b9a8537dbe9d0" providerId="LiveId" clId="{CDD3BEC0-1694-46A7-B224-B3E676579A8D}" dt="2023-03-05T13:59:40.152" v="857" actId="20577"/>
          <ac:spMkLst>
            <pc:docMk/>
            <pc:sldMk cId="3634812223" sldId="354"/>
            <ac:spMk id="46" creationId="{2AD6EC28-870E-C301-0686-B0F756815F03}"/>
          </ac:spMkLst>
        </pc:spChg>
        <pc:spChg chg="mod">
          <ac:chgData name="Bess Dunlevy" userId="dd4b9a8537dbe9d0" providerId="LiveId" clId="{CDD3BEC0-1694-46A7-B224-B3E676579A8D}" dt="2023-03-05T13:59:43.657" v="858"/>
          <ac:spMkLst>
            <pc:docMk/>
            <pc:sldMk cId="3634812223" sldId="354"/>
            <ac:spMk id="48" creationId="{C35D9A38-CB51-2D18-C1DF-3364CB6050CA}"/>
          </ac:spMkLst>
        </pc:spChg>
        <pc:spChg chg="mod">
          <ac:chgData name="Bess Dunlevy" userId="dd4b9a8537dbe9d0" providerId="LiveId" clId="{CDD3BEC0-1694-46A7-B224-B3E676579A8D}" dt="2023-03-05T13:59:51.430" v="861" actId="20577"/>
          <ac:spMkLst>
            <pc:docMk/>
            <pc:sldMk cId="3634812223" sldId="354"/>
            <ac:spMk id="49" creationId="{3D4BFE9F-54C6-2311-16DC-55ED35C441EF}"/>
          </ac:spMkLst>
        </pc:spChg>
        <pc:spChg chg="mod">
          <ac:chgData name="Bess Dunlevy" userId="dd4b9a8537dbe9d0" providerId="LiveId" clId="{CDD3BEC0-1694-46A7-B224-B3E676579A8D}" dt="2023-03-05T13:59:52.862" v="862"/>
          <ac:spMkLst>
            <pc:docMk/>
            <pc:sldMk cId="3634812223" sldId="354"/>
            <ac:spMk id="51" creationId="{D7ACFFBD-9445-27A6-8E00-BD7D2089B13D}"/>
          </ac:spMkLst>
        </pc:spChg>
        <pc:spChg chg="mod">
          <ac:chgData name="Bess Dunlevy" userId="dd4b9a8537dbe9d0" providerId="LiveId" clId="{CDD3BEC0-1694-46A7-B224-B3E676579A8D}" dt="2023-03-05T13:59:58.783" v="865" actId="20577"/>
          <ac:spMkLst>
            <pc:docMk/>
            <pc:sldMk cId="3634812223" sldId="354"/>
            <ac:spMk id="52" creationId="{7327425C-0AEC-8E18-A99D-833E8D99FB9C}"/>
          </ac:spMkLst>
        </pc:spChg>
        <pc:spChg chg="mod">
          <ac:chgData name="Bess Dunlevy" userId="dd4b9a8537dbe9d0" providerId="LiveId" clId="{CDD3BEC0-1694-46A7-B224-B3E676579A8D}" dt="2023-03-05T14:00:00.369" v="866"/>
          <ac:spMkLst>
            <pc:docMk/>
            <pc:sldMk cId="3634812223" sldId="354"/>
            <ac:spMk id="54" creationId="{BB6D32CB-3A16-5613-4E76-F521F9338AAC}"/>
          </ac:spMkLst>
        </pc:spChg>
        <pc:spChg chg="mod">
          <ac:chgData name="Bess Dunlevy" userId="dd4b9a8537dbe9d0" providerId="LiveId" clId="{CDD3BEC0-1694-46A7-B224-B3E676579A8D}" dt="2023-03-05T14:00:06.672" v="868" actId="20577"/>
          <ac:spMkLst>
            <pc:docMk/>
            <pc:sldMk cId="3634812223" sldId="354"/>
            <ac:spMk id="55" creationId="{6E7FA203-B8F8-0E23-D628-CEE502229221}"/>
          </ac:spMkLst>
        </pc:spChg>
        <pc:spChg chg="mod">
          <ac:chgData name="Bess Dunlevy" userId="dd4b9a8537dbe9d0" providerId="LiveId" clId="{CDD3BEC0-1694-46A7-B224-B3E676579A8D}" dt="2023-03-05T14:00:08" v="869"/>
          <ac:spMkLst>
            <pc:docMk/>
            <pc:sldMk cId="3634812223" sldId="354"/>
            <ac:spMk id="57" creationId="{824A1FB6-2E18-FBE9-0717-33CBE53D44AA}"/>
          </ac:spMkLst>
        </pc:spChg>
        <pc:spChg chg="mod">
          <ac:chgData name="Bess Dunlevy" userId="dd4b9a8537dbe9d0" providerId="LiveId" clId="{CDD3BEC0-1694-46A7-B224-B3E676579A8D}" dt="2023-03-05T14:00:51.157" v="875" actId="20577"/>
          <ac:spMkLst>
            <pc:docMk/>
            <pc:sldMk cId="3634812223" sldId="354"/>
            <ac:spMk id="58" creationId="{47D2BC52-BA85-B6BF-BE17-D26CC9062BE6}"/>
          </ac:spMkLst>
        </pc:spChg>
        <pc:spChg chg="mod">
          <ac:chgData name="Bess Dunlevy" userId="dd4b9a8537dbe9d0" providerId="LiveId" clId="{CDD3BEC0-1694-46A7-B224-B3E676579A8D}" dt="2023-03-05T14:00:53.092" v="876"/>
          <ac:spMkLst>
            <pc:docMk/>
            <pc:sldMk cId="3634812223" sldId="354"/>
            <ac:spMk id="60" creationId="{85A299A4-7E0F-1EAE-9809-FB020576A022}"/>
          </ac:spMkLst>
        </pc:spChg>
        <pc:spChg chg="mod">
          <ac:chgData name="Bess Dunlevy" userId="dd4b9a8537dbe9d0" providerId="LiveId" clId="{CDD3BEC0-1694-46A7-B224-B3E676579A8D}" dt="2023-03-05T14:01:00.235" v="878" actId="20577"/>
          <ac:spMkLst>
            <pc:docMk/>
            <pc:sldMk cId="3634812223" sldId="354"/>
            <ac:spMk id="61" creationId="{C1240F86-41AC-A0C8-FC1D-B657E3636C2F}"/>
          </ac:spMkLst>
        </pc:spChg>
        <pc:spChg chg="mod">
          <ac:chgData name="Bess Dunlevy" userId="dd4b9a8537dbe9d0" providerId="LiveId" clId="{CDD3BEC0-1694-46A7-B224-B3E676579A8D}" dt="2023-03-05T14:01:01.439" v="879"/>
          <ac:spMkLst>
            <pc:docMk/>
            <pc:sldMk cId="3634812223" sldId="354"/>
            <ac:spMk id="63" creationId="{DF92C7ED-DF25-2526-672A-409327ECA810}"/>
          </ac:spMkLst>
        </pc:spChg>
        <pc:spChg chg="mod">
          <ac:chgData name="Bess Dunlevy" userId="dd4b9a8537dbe9d0" providerId="LiveId" clId="{CDD3BEC0-1694-46A7-B224-B3E676579A8D}" dt="2023-03-05T14:01:09.585" v="881" actId="20577"/>
          <ac:spMkLst>
            <pc:docMk/>
            <pc:sldMk cId="3634812223" sldId="354"/>
            <ac:spMk id="64" creationId="{D7349AEE-0540-D87F-CB77-6BD38F002EC9}"/>
          </ac:spMkLst>
        </pc:spChg>
        <pc:spChg chg="add mod">
          <ac:chgData name="Bess Dunlevy" userId="dd4b9a8537dbe9d0" providerId="LiveId" clId="{CDD3BEC0-1694-46A7-B224-B3E676579A8D}" dt="2023-03-05T14:02:27.452" v="917" actId="164"/>
          <ac:spMkLst>
            <pc:docMk/>
            <pc:sldMk cId="3634812223" sldId="354"/>
            <ac:spMk id="65" creationId="{DB689335-302A-0772-1E4D-895F8BC41DE6}"/>
          </ac:spMkLst>
        </pc:spChg>
        <pc:spChg chg="add mod">
          <ac:chgData name="Bess Dunlevy" userId="dd4b9a8537dbe9d0" providerId="LiveId" clId="{CDD3BEC0-1694-46A7-B224-B3E676579A8D}" dt="2023-03-05T14:02:33.683" v="919" actId="14100"/>
          <ac:spMkLst>
            <pc:docMk/>
            <pc:sldMk cId="3634812223" sldId="354"/>
            <ac:spMk id="66" creationId="{35EC4E09-B0D6-A473-3C82-F216649785BD}"/>
          </ac:spMkLst>
        </pc:spChg>
        <pc:spChg chg="mod">
          <ac:chgData name="Bess Dunlevy" userId="dd4b9a8537dbe9d0" providerId="LiveId" clId="{CDD3BEC0-1694-46A7-B224-B3E676579A8D}" dt="2023-03-05T14:03:29.555" v="998" actId="207"/>
          <ac:spMkLst>
            <pc:docMk/>
            <pc:sldMk cId="3634812223" sldId="354"/>
            <ac:spMk id="69" creationId="{9C29F6DC-F951-C5BB-8016-E926E1577ED6}"/>
          </ac:spMkLst>
        </pc:spChg>
        <pc:spChg chg="mod">
          <ac:chgData name="Bess Dunlevy" userId="dd4b9a8537dbe9d0" providerId="LiveId" clId="{CDD3BEC0-1694-46A7-B224-B3E676579A8D}" dt="2023-03-05T14:03:32.570" v="999" actId="14100"/>
          <ac:spMkLst>
            <pc:docMk/>
            <pc:sldMk cId="3634812223" sldId="354"/>
            <ac:spMk id="70" creationId="{84BD0CDE-E8FB-DA81-CD56-D7BCEFBA0F9A}"/>
          </ac:spMkLst>
        </pc:spChg>
        <pc:spChg chg="mod">
          <ac:chgData name="Bess Dunlevy" userId="dd4b9a8537dbe9d0" providerId="LiveId" clId="{CDD3BEC0-1694-46A7-B224-B3E676579A8D}" dt="2023-03-05T14:03:54.696" v="1007" actId="207"/>
          <ac:spMkLst>
            <pc:docMk/>
            <pc:sldMk cId="3634812223" sldId="354"/>
            <ac:spMk id="72" creationId="{6F893A8E-9272-32BD-0378-13C6169B6DB1}"/>
          </ac:spMkLst>
        </pc:spChg>
        <pc:spChg chg="mod">
          <ac:chgData name="Bess Dunlevy" userId="dd4b9a8537dbe9d0" providerId="LiveId" clId="{CDD3BEC0-1694-46A7-B224-B3E676579A8D}" dt="2023-03-05T14:03:57.996" v="1008" actId="14100"/>
          <ac:spMkLst>
            <pc:docMk/>
            <pc:sldMk cId="3634812223" sldId="354"/>
            <ac:spMk id="73" creationId="{3A7D86CF-575E-0613-321E-9A5E1EC33EBB}"/>
          </ac:spMkLst>
        </pc:spChg>
        <pc:spChg chg="mod">
          <ac:chgData name="Bess Dunlevy" userId="dd4b9a8537dbe9d0" providerId="LiveId" clId="{CDD3BEC0-1694-46A7-B224-B3E676579A8D}" dt="2023-03-05T14:04:24.234" v="1047" actId="207"/>
          <ac:spMkLst>
            <pc:docMk/>
            <pc:sldMk cId="3634812223" sldId="354"/>
            <ac:spMk id="75" creationId="{8C144993-6CB3-D40E-0257-39B30A43C473}"/>
          </ac:spMkLst>
        </pc:spChg>
        <pc:spChg chg="mod">
          <ac:chgData name="Bess Dunlevy" userId="dd4b9a8537dbe9d0" providerId="LiveId" clId="{CDD3BEC0-1694-46A7-B224-B3E676579A8D}" dt="2023-03-05T14:04:37.637" v="1049" actId="207"/>
          <ac:spMkLst>
            <pc:docMk/>
            <pc:sldMk cId="3634812223" sldId="354"/>
            <ac:spMk id="76" creationId="{5A317630-F750-E48B-4397-6D87EC470F7D}"/>
          </ac:spMkLst>
        </pc:s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16" creationId="{85AF6CA0-1AE3-D21B-D008-3A2A1EF3C01D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28" creationId="{114424F0-083A-1443-DC80-EB093BD6B263}"/>
          </ac:grpSpMkLst>
        </pc:grpChg>
        <pc:grpChg chg="add del mod">
          <ac:chgData name="Bess Dunlevy" userId="dd4b9a8537dbe9d0" providerId="LiveId" clId="{CDD3BEC0-1694-46A7-B224-B3E676579A8D}" dt="2023-03-05T13:46:21.346" v="297" actId="165"/>
          <ac:grpSpMkLst>
            <pc:docMk/>
            <pc:sldMk cId="3634812223" sldId="354"/>
            <ac:grpSpMk id="29" creationId="{0CC17063-2B6A-264E-E8FC-8FD44E260793}"/>
          </ac:grpSpMkLst>
        </pc:grpChg>
        <pc:grpChg chg="add mod">
          <ac:chgData name="Bess Dunlevy" userId="dd4b9a8537dbe9d0" providerId="LiveId" clId="{CDD3BEC0-1694-46A7-B224-B3E676579A8D}" dt="2023-03-05T13:47:11.532" v="323" actId="164"/>
          <ac:grpSpMkLst>
            <pc:docMk/>
            <pc:sldMk cId="3634812223" sldId="354"/>
            <ac:grpSpMk id="35" creationId="{5F675ADA-BAAB-BD28-AAF5-90467FCD6643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36" creationId="{F1AAA802-2D18-1330-2FD1-C8C2063680EF}"/>
          </ac:grpSpMkLst>
        </pc:grpChg>
        <pc:grpChg chg="add mod">
          <ac:chgData name="Bess Dunlevy" userId="dd4b9a8537dbe9d0" providerId="LiveId" clId="{CDD3BEC0-1694-46A7-B224-B3E676579A8D}" dt="2023-03-05T13:52:17.962" v="431" actId="1076"/>
          <ac:grpSpMkLst>
            <pc:docMk/>
            <pc:sldMk cId="3634812223" sldId="354"/>
            <ac:grpSpMk id="37" creationId="{A85BDDD3-D3FD-923A-E52F-952B65FF93C7}"/>
          </ac:grpSpMkLst>
        </pc:grpChg>
        <pc:grpChg chg="add mod">
          <ac:chgData name="Bess Dunlevy" userId="dd4b9a8537dbe9d0" providerId="LiveId" clId="{CDD3BEC0-1694-46A7-B224-B3E676579A8D}" dt="2023-03-05T13:59:32.804" v="853" actId="164"/>
          <ac:grpSpMkLst>
            <pc:docMk/>
            <pc:sldMk cId="3634812223" sldId="354"/>
            <ac:grpSpMk id="43" creationId="{E3509507-A110-934C-4BA0-76D9EC7BCC37}"/>
          </ac:grpSpMkLst>
        </pc:grpChg>
        <pc:grpChg chg="add mod">
          <ac:chgData name="Bess Dunlevy" userId="dd4b9a8537dbe9d0" providerId="LiveId" clId="{CDD3BEC0-1694-46A7-B224-B3E676579A8D}" dt="2023-03-05T14:00:40.670" v="873" actId="1076"/>
          <ac:grpSpMkLst>
            <pc:docMk/>
            <pc:sldMk cId="3634812223" sldId="354"/>
            <ac:grpSpMk id="44" creationId="{7ECF82C5-A015-AEAB-665B-81A3F6BAD4A7}"/>
          </ac:grpSpMkLst>
        </pc:grpChg>
        <pc:grpChg chg="add mod">
          <ac:chgData name="Bess Dunlevy" userId="dd4b9a8537dbe9d0" providerId="LiveId" clId="{CDD3BEC0-1694-46A7-B224-B3E676579A8D}" dt="2023-03-05T13:59:49.241" v="859" actId="1076"/>
          <ac:grpSpMkLst>
            <pc:docMk/>
            <pc:sldMk cId="3634812223" sldId="354"/>
            <ac:grpSpMk id="47" creationId="{02AC4682-D187-FE0E-0CAC-CA15DBF10A04}"/>
          </ac:grpSpMkLst>
        </pc:grpChg>
        <pc:grpChg chg="add mod">
          <ac:chgData name="Bess Dunlevy" userId="dd4b9a8537dbe9d0" providerId="LiveId" clId="{CDD3BEC0-1694-46A7-B224-B3E676579A8D}" dt="2023-03-05T14:00:45.465" v="874" actId="1076"/>
          <ac:grpSpMkLst>
            <pc:docMk/>
            <pc:sldMk cId="3634812223" sldId="354"/>
            <ac:grpSpMk id="50" creationId="{48B14172-D2E9-588B-1BE5-EE063EDA3769}"/>
          </ac:grpSpMkLst>
        </pc:grpChg>
        <pc:grpChg chg="add mod">
          <ac:chgData name="Bess Dunlevy" userId="dd4b9a8537dbe9d0" providerId="LiveId" clId="{CDD3BEC0-1694-46A7-B224-B3E676579A8D}" dt="2023-03-05T14:00:04.339" v="867" actId="1076"/>
          <ac:grpSpMkLst>
            <pc:docMk/>
            <pc:sldMk cId="3634812223" sldId="354"/>
            <ac:grpSpMk id="53" creationId="{8C363A5C-7388-FCB0-3B00-D03B7BDEFF66}"/>
          </ac:grpSpMkLst>
        </pc:grpChg>
        <pc:grpChg chg="add mod">
          <ac:chgData name="Bess Dunlevy" userId="dd4b9a8537dbe9d0" providerId="LiveId" clId="{CDD3BEC0-1694-46A7-B224-B3E676579A8D}" dt="2023-03-05T14:00:22.509" v="870" actId="1076"/>
          <ac:grpSpMkLst>
            <pc:docMk/>
            <pc:sldMk cId="3634812223" sldId="354"/>
            <ac:grpSpMk id="56" creationId="{6BFC6889-AB37-A248-17B6-BD8E32C308D3}"/>
          </ac:grpSpMkLst>
        </pc:grpChg>
        <pc:grpChg chg="add mod">
          <ac:chgData name="Bess Dunlevy" userId="dd4b9a8537dbe9d0" providerId="LiveId" clId="{CDD3BEC0-1694-46A7-B224-B3E676579A8D}" dt="2023-03-05T14:00:58.402" v="877" actId="1076"/>
          <ac:grpSpMkLst>
            <pc:docMk/>
            <pc:sldMk cId="3634812223" sldId="354"/>
            <ac:grpSpMk id="59" creationId="{FFBE832C-671F-E6B5-1F80-A5A271AD6A38}"/>
          </ac:grpSpMkLst>
        </pc:grpChg>
        <pc:grpChg chg="add mod">
          <ac:chgData name="Bess Dunlevy" userId="dd4b9a8537dbe9d0" providerId="LiveId" clId="{CDD3BEC0-1694-46A7-B224-B3E676579A8D}" dt="2023-03-05T14:01:07.411" v="880" actId="1076"/>
          <ac:grpSpMkLst>
            <pc:docMk/>
            <pc:sldMk cId="3634812223" sldId="354"/>
            <ac:grpSpMk id="62" creationId="{56D4448B-25E5-8D08-D1AA-D6C459EC6130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7" creationId="{FF47187D-3BAB-99EE-C3A4-82EDC7EA51D8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8" creationId="{82600A31-A074-4221-3901-FF34F08F1C5C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1" creationId="{016C2695-19AD-0452-6176-097D795F2A2B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4" creationId="{B9A462FC-E955-A85E-08E3-981CA070E3DA}"/>
          </ac:grpSpMkLst>
        </pc:grpChg>
        <pc:grpChg chg="add mod">
          <ac:chgData name="Bess Dunlevy" userId="dd4b9a8537dbe9d0" providerId="LiveId" clId="{CDD3BEC0-1694-46A7-B224-B3E676579A8D}" dt="2023-03-05T14:04:49.722" v="1051" actId="1076"/>
          <ac:grpSpMkLst>
            <pc:docMk/>
            <pc:sldMk cId="3634812223" sldId="354"/>
            <ac:grpSpMk id="77" creationId="{82F81F4F-AEAA-9A4E-D3D0-196677E07EA7}"/>
          </ac:grpSpMkLst>
        </pc:grpChg>
        <pc:graphicFrameChg chg="del">
          <ac:chgData name="Bess Dunlevy" userId="dd4b9a8537dbe9d0" providerId="LiveId" clId="{CDD3BEC0-1694-46A7-B224-B3E676579A8D}" dt="2023-03-05T13:38:09.649" v="84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CDD3BEC0-1694-46A7-B224-B3E676579A8D}" dt="2023-03-05T13:38:10.840" v="85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  <pc:graphicFrameChg chg="add mod modGraphic">
          <ac:chgData name="Bess Dunlevy" userId="dd4b9a8537dbe9d0" providerId="LiveId" clId="{CDD3BEC0-1694-46A7-B224-B3E676579A8D}" dt="2023-03-05T14:06:17.134" v="1066" actId="207"/>
          <ac:graphicFrameMkLst>
            <pc:docMk/>
            <pc:sldMk cId="3634812223" sldId="354"/>
            <ac:graphicFrameMk id="39" creationId="{68D4AAE0-9FE7-4E0F-9F83-2209A1BA10C4}"/>
          </ac:graphicFrameMkLst>
        </pc:graphicFrame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4" creationId="{F042ECDE-B6D3-515E-13FA-D1D53160A88C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8" creationId="{F6BDD5DE-ECFF-5BE1-D4C9-2D58A367F8DB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0" creationId="{8EAF1CB9-8616-3C01-23C2-D9DF2A68909D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1" creationId="{3F7E3EE4-F89A-7C35-997E-05D19EC86CE9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2" creationId="{823BEE30-5839-6EEE-7D66-21E41F270628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4" creationId="{94731914-CFB3-70EE-3636-2A2055758CBA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5" creationId="{FDDCEF88-E6DF-8E42-8CC3-66A296A6EB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1" creationId="{B0F7CB2C-DE18-ACA3-2816-73D4B7E140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3" creationId="{1329F08E-9B5E-6B6C-339E-1AC1979994D7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0" creationId="{E71241CE-D93D-AE3C-4868-AB3D5B305DC4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1" creationId="{F1596E05-E550-4702-D7E9-5F545747E7F7}"/>
          </ac:cxnSpMkLst>
        </pc:cxnChg>
        <pc:cxnChg chg="add mod">
          <ac:chgData name="Bess Dunlevy" userId="dd4b9a8537dbe9d0" providerId="LiveId" clId="{CDD3BEC0-1694-46A7-B224-B3E676579A8D}" dt="2023-03-05T14:05:22.513" v="1059" actId="1036"/>
          <ac:cxnSpMkLst>
            <pc:docMk/>
            <pc:sldMk cId="3634812223" sldId="354"/>
            <ac:cxnSpMk id="79" creationId="{0006F062-6930-6705-BD7A-6D5ADB198760}"/>
          </ac:cxnSpMkLst>
        </pc:cxnChg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57605566" sldId="370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2962643205" sldId="378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4204877435" sldId="379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3261489383" sldId="382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2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図形の説明は自動生成されたものです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-935511"/>
            <a:ext cx="6542052" cy="7909306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098120" y="353167"/>
            <a:ext cx="3695857" cy="7350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864980"/>
            <a:ext cx="5674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ヒート マップ テンプレート </a:t>
            </a:r>
            <a:b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(PowerPoint 形式)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ヒート マップ プレゼンテーション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ヒート マップ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5BDDD3-D3FD-923A-E52F-952B65FF93C7}"/>
              </a:ext>
            </a:extLst>
          </p:cNvPr>
          <p:cNvGrpSpPr/>
          <p:nvPr/>
        </p:nvGrpSpPr>
        <p:grpSpPr>
          <a:xfrm>
            <a:off x="390612" y="154782"/>
            <a:ext cx="10838880" cy="4375044"/>
            <a:chOff x="183081" y="1103626"/>
            <a:chExt cx="10838880" cy="437504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5AF6CA0-1AE3-D21B-D008-3A2A1EF3C01D}"/>
                </a:ext>
              </a:extLst>
            </p:cNvPr>
            <p:cNvGrpSpPr/>
            <p:nvPr/>
          </p:nvGrpSpPr>
          <p:grpSpPr>
            <a:xfrm>
              <a:off x="698090" y="1103626"/>
              <a:ext cx="10323871" cy="3972232"/>
              <a:chOff x="1140542" y="1052052"/>
              <a:chExt cx="10323871" cy="397223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3FFE1D1-1DEE-2E4A-A0D6-368D89F5D336}"/>
                  </a:ext>
                </a:extLst>
              </p:cNvPr>
              <p:cNvSpPr/>
              <p:nvPr/>
            </p:nvSpPr>
            <p:spPr>
              <a:xfrm>
                <a:off x="1140542" y="1052052"/>
                <a:ext cx="10323871" cy="397223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78000">
                    <a:schemeClr val="accent2"/>
                  </a:gs>
                  <a:gs pos="100000">
                    <a:srgbClr val="FF0000"/>
                  </a:gs>
                </a:gsLst>
                <a:lin ang="17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F042ECDE-B6D3-515E-13FA-D1D53160A88C}"/>
                  </a:ext>
                </a:extLst>
              </p:cNvPr>
              <p:cNvCxnSpPr/>
              <p:nvPr/>
            </p:nvCxnSpPr>
            <p:spPr>
              <a:xfrm>
                <a:off x="2812026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6BDD5DE-ECFF-5BE1-D4C9-2D58A367F8DB}"/>
                  </a:ext>
                </a:extLst>
              </p:cNvPr>
              <p:cNvCxnSpPr/>
              <p:nvPr/>
            </p:nvCxnSpPr>
            <p:spPr>
              <a:xfrm>
                <a:off x="4557252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AF1CB9-8616-3C01-23C2-D9DF2A68909D}"/>
                  </a:ext>
                </a:extLst>
              </p:cNvPr>
              <p:cNvCxnSpPr/>
              <p:nvPr/>
            </p:nvCxnSpPr>
            <p:spPr>
              <a:xfrm>
                <a:off x="6435213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F7E3EE4-F89A-7C35-997E-05D19EC86CE9}"/>
                  </a:ext>
                </a:extLst>
              </p:cNvPr>
              <p:cNvCxnSpPr/>
              <p:nvPr/>
            </p:nvCxnSpPr>
            <p:spPr>
              <a:xfrm>
                <a:off x="8155858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23BEE30-5839-6EEE-7D66-21E41F270628}"/>
                  </a:ext>
                </a:extLst>
              </p:cNvPr>
              <p:cNvCxnSpPr/>
              <p:nvPr/>
            </p:nvCxnSpPr>
            <p:spPr>
              <a:xfrm>
                <a:off x="9856839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4731914-CFB3-70EE-3636-2A2055758CBA}"/>
                  </a:ext>
                </a:extLst>
              </p:cNvPr>
              <p:cNvCxnSpPr/>
              <p:nvPr/>
            </p:nvCxnSpPr>
            <p:spPr>
              <a:xfrm>
                <a:off x="1140542" y="2359742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DDCEF88-E6DF-8E42-8CC3-66A296A6EB81}"/>
                  </a:ext>
                </a:extLst>
              </p:cNvPr>
              <p:cNvCxnSpPr/>
              <p:nvPr/>
            </p:nvCxnSpPr>
            <p:spPr>
              <a:xfrm>
                <a:off x="1140542" y="3672348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14424F0-083A-1443-DC80-EB093BD6B263}"/>
                </a:ext>
              </a:extLst>
            </p:cNvPr>
            <p:cNvGrpSpPr/>
            <p:nvPr/>
          </p:nvGrpSpPr>
          <p:grpSpPr>
            <a:xfrm>
              <a:off x="183081" y="1103626"/>
              <a:ext cx="369332" cy="3972232"/>
              <a:chOff x="700241" y="1052052"/>
              <a:chExt cx="369332" cy="3972232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0F7CB2C-DE18-ACA3-2816-73D4B7E140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" y="1052052"/>
                <a:ext cx="0" cy="766916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329F08E-9B5E-6B6C-339E-1AC1979994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400" y="4188542"/>
                <a:ext cx="0" cy="835742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A463ED-5D18-5C37-E4EE-06F6068F5C1C}"/>
                  </a:ext>
                </a:extLst>
              </p:cNvPr>
              <p:cNvSpPr txBox="1"/>
              <p:nvPr/>
            </p:nvSpPr>
            <p:spPr>
              <a:xfrm rot="16200000">
                <a:off x="-299881" y="2819090"/>
                <a:ext cx="2369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可能性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1AAA802-2D18-1330-2FD1-C8C2063680EF}"/>
                </a:ext>
              </a:extLst>
            </p:cNvPr>
            <p:cNvGrpSpPr/>
            <p:nvPr/>
          </p:nvGrpSpPr>
          <p:grpSpPr>
            <a:xfrm>
              <a:off x="698090" y="5109338"/>
              <a:ext cx="10323871" cy="369332"/>
              <a:chOff x="698090" y="5109338"/>
              <a:chExt cx="10323871" cy="369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5F675ADA-BAAB-BD28-AAF5-90467FCD6643}"/>
                  </a:ext>
                </a:extLst>
              </p:cNvPr>
              <p:cNvGrpSpPr/>
              <p:nvPr/>
            </p:nvGrpSpPr>
            <p:grpSpPr>
              <a:xfrm>
                <a:off x="698090" y="5290017"/>
                <a:ext cx="10323871" cy="0"/>
                <a:chOff x="698090" y="5290017"/>
                <a:chExt cx="10323871" cy="0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E71241CE-D93D-AE3C-4868-AB3D5B305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13406" y="5290017"/>
                  <a:ext cx="3308555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F1596E05-E550-4702-D7E9-5F545747E7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8090" y="5290017"/>
                  <a:ext cx="341671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F10670-25F8-7CE7-044E-D3F62E2022E7}"/>
                  </a:ext>
                </a:extLst>
              </p:cNvPr>
              <p:cNvSpPr txBox="1"/>
              <p:nvPr/>
            </p:nvSpPr>
            <p:spPr>
              <a:xfrm>
                <a:off x="4114801" y="5109338"/>
                <a:ext cx="35986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影響</a:t>
                </a:r>
              </a:p>
            </p:txBody>
          </p:sp>
        </p:grpSp>
      </p:grpSp>
      <p:graphicFrame>
        <p:nvGraphicFramePr>
          <p:cNvPr id="39" name="Table 39">
            <a:extLst>
              <a:ext uri="{FF2B5EF4-FFF2-40B4-BE49-F238E27FC236}">
                <a16:creationId xmlns:a16="http://schemas.microsoft.com/office/drawing/2014/main" id="{68D4AAE0-9FE7-4E0F-9F83-2209A1BA1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56953"/>
              </p:ext>
            </p:extLst>
          </p:nvPr>
        </p:nvGraphicFramePr>
        <p:xfrm>
          <a:off x="1351861" y="5131731"/>
          <a:ext cx="10713180" cy="126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8295">
                  <a:extLst>
                    <a:ext uri="{9D8B030D-6E8A-4147-A177-3AD203B41FA5}">
                      <a16:colId xmlns:a16="http://schemas.microsoft.com/office/drawing/2014/main" val="1880808625"/>
                    </a:ext>
                  </a:extLst>
                </a:gridCol>
                <a:gridCol w="2678295">
                  <a:extLst>
                    <a:ext uri="{9D8B030D-6E8A-4147-A177-3AD203B41FA5}">
                      <a16:colId xmlns:a16="http://schemas.microsoft.com/office/drawing/2014/main" val="289912147"/>
                    </a:ext>
                  </a:extLst>
                </a:gridCol>
                <a:gridCol w="2678295">
                  <a:extLst>
                    <a:ext uri="{9D8B030D-6E8A-4147-A177-3AD203B41FA5}">
                      <a16:colId xmlns:a16="http://schemas.microsoft.com/office/drawing/2014/main" val="1533800050"/>
                    </a:ext>
                  </a:extLst>
                </a:gridCol>
                <a:gridCol w="2678295">
                  <a:extLst>
                    <a:ext uri="{9D8B030D-6E8A-4147-A177-3AD203B41FA5}">
                      <a16:colId xmlns:a16="http://schemas.microsoft.com/office/drawing/2014/main" val="2486387295"/>
                    </a:ext>
                  </a:extLst>
                </a:gridCol>
              </a:tblGrid>
              <a:tr h="256387">
                <a:tc>
                  <a:txBody>
                    <a:bodyPr/>
                    <a:lstStyle/>
                    <a:p>
                      <a:pPr rtl="0"/>
                      <a:r>
                        <a:rPr lang="ja-JP" sz="1300" b="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タイトル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300" b="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  <a:r>
                        <a:rPr lang="ja-JP" sz="800" b="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(回避、低減、移転、受容)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3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タイトル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3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  <a:r>
                        <a:rPr lang="ja-JP" sz="8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(回避、低減、移転、受容)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86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1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5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96040"/>
                  </a:ext>
                </a:extLst>
              </a:tr>
              <a:tr h="238881"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2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6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93878"/>
                  </a:ext>
                </a:extLst>
              </a:tr>
              <a:tr h="241539"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3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7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51919"/>
                  </a:ext>
                </a:extLst>
              </a:tr>
              <a:tr h="270512"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4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 8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="0" baseline="0" dirty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アクション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03043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F10D67E2-5D61-3AD1-7807-E840E7CD285C}"/>
              </a:ext>
            </a:extLst>
          </p:cNvPr>
          <p:cNvSpPr txBox="1"/>
          <p:nvPr/>
        </p:nvSpPr>
        <p:spPr>
          <a:xfrm>
            <a:off x="84749" y="5564236"/>
            <a:ext cx="1541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4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軽減戦略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3509507-A110-934C-4BA0-76D9EC7BCC37}"/>
              </a:ext>
            </a:extLst>
          </p:cNvPr>
          <p:cNvGrpSpPr/>
          <p:nvPr/>
        </p:nvGrpSpPr>
        <p:grpSpPr>
          <a:xfrm>
            <a:off x="1069675" y="379562"/>
            <a:ext cx="1112808" cy="957529"/>
            <a:chOff x="1069675" y="379562"/>
            <a:chExt cx="1112808" cy="957529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49762EF-B6E3-12D6-AA87-D0FE4F475E67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CA807A-906D-2DC4-B6FB-4164CEAD74ED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ECF82C5-A015-AEAB-665B-81A3F6BAD4A7}"/>
              </a:ext>
            </a:extLst>
          </p:cNvPr>
          <p:cNvGrpSpPr/>
          <p:nvPr/>
        </p:nvGrpSpPr>
        <p:grpSpPr>
          <a:xfrm>
            <a:off x="2040463" y="2036292"/>
            <a:ext cx="1112808" cy="957529"/>
            <a:chOff x="1069675" y="379562"/>
            <a:chExt cx="1112808" cy="95752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86B3A53-C044-1043-C631-AC98CBACA769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D6EC28-870E-C301-0686-B0F756815F03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2AC4682-D187-FE0E-0CAC-CA15DBF10A04}"/>
              </a:ext>
            </a:extLst>
          </p:cNvPr>
          <p:cNvGrpSpPr/>
          <p:nvPr/>
        </p:nvGrpSpPr>
        <p:grpSpPr>
          <a:xfrm>
            <a:off x="7364533" y="2986359"/>
            <a:ext cx="1112808" cy="957529"/>
            <a:chOff x="1069675" y="379562"/>
            <a:chExt cx="1112808" cy="95752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C35D9A38-CB51-2D18-C1DF-3364CB6050C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D4BFE9F-54C6-2311-16DC-55ED35C441E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3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B14172-D2E9-588B-1BE5-EE063EDA3769}"/>
              </a:ext>
            </a:extLst>
          </p:cNvPr>
          <p:cNvGrpSpPr/>
          <p:nvPr/>
        </p:nvGrpSpPr>
        <p:grpSpPr>
          <a:xfrm>
            <a:off x="3113748" y="978793"/>
            <a:ext cx="1112808" cy="957529"/>
            <a:chOff x="1069675" y="379562"/>
            <a:chExt cx="1112808" cy="957529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7ACFFBD-9445-27A6-8E00-BD7D2089B13D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327425C-0AEC-8E18-A99D-833E8D99FB9C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4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363A5C-7388-FCB0-3B00-D03B7BDEFF66}"/>
              </a:ext>
            </a:extLst>
          </p:cNvPr>
          <p:cNvGrpSpPr/>
          <p:nvPr/>
        </p:nvGrpSpPr>
        <p:grpSpPr>
          <a:xfrm>
            <a:off x="9850341" y="374811"/>
            <a:ext cx="1112808" cy="957529"/>
            <a:chOff x="1069675" y="379562"/>
            <a:chExt cx="1112808" cy="957529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BB6D32CB-3A16-5613-4E76-F521F9338AAC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E7FA203-B8F8-0E23-D628-CEE502229221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BFC6889-AB37-A248-17B6-BD8E32C308D3}"/>
              </a:ext>
            </a:extLst>
          </p:cNvPr>
          <p:cNvGrpSpPr/>
          <p:nvPr/>
        </p:nvGrpSpPr>
        <p:grpSpPr>
          <a:xfrm>
            <a:off x="6579707" y="1583751"/>
            <a:ext cx="1112808" cy="957529"/>
            <a:chOff x="1069675" y="379562"/>
            <a:chExt cx="1112808" cy="957529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824A1FB6-2E18-FBE9-0717-33CBE53D44A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7D2BC52-BA85-B6BF-BE17-D26CC9062BE6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FBE832C-671F-E6B5-1F80-A5A271AD6A38}"/>
              </a:ext>
            </a:extLst>
          </p:cNvPr>
          <p:cNvGrpSpPr/>
          <p:nvPr/>
        </p:nvGrpSpPr>
        <p:grpSpPr>
          <a:xfrm>
            <a:off x="1058555" y="3025728"/>
            <a:ext cx="1112808" cy="957529"/>
            <a:chOff x="1069675" y="379562"/>
            <a:chExt cx="1112808" cy="957529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5A299A4-7E0F-1EAE-9809-FB020576A022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1240F86-41AC-A0C8-FC1D-B657E3636C2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7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6D4448B-25E5-8D08-D1AA-D6C459EC6130}"/>
              </a:ext>
            </a:extLst>
          </p:cNvPr>
          <p:cNvGrpSpPr/>
          <p:nvPr/>
        </p:nvGrpSpPr>
        <p:grpSpPr>
          <a:xfrm>
            <a:off x="9085176" y="2333745"/>
            <a:ext cx="1112808" cy="957529"/>
            <a:chOff x="1069675" y="379562"/>
            <a:chExt cx="1112808" cy="95752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DF92C7ED-DF25-2526-672A-409327ECA810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7349AEE-0540-D87F-CB77-6BD38F002EC9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リスク 8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2F81F4F-AEAA-9A4E-D3D0-196677E07EA7}"/>
              </a:ext>
            </a:extLst>
          </p:cNvPr>
          <p:cNvGrpSpPr/>
          <p:nvPr/>
        </p:nvGrpSpPr>
        <p:grpSpPr>
          <a:xfrm>
            <a:off x="2390758" y="4566528"/>
            <a:ext cx="7275388" cy="261769"/>
            <a:chOff x="3036504" y="4542085"/>
            <a:chExt cx="7275388" cy="261769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F47187D-3BAB-99EE-C3A4-82EDC7EA51D8}"/>
                </a:ext>
              </a:extLst>
            </p:cNvPr>
            <p:cNvGrpSpPr/>
            <p:nvPr/>
          </p:nvGrpSpPr>
          <p:grpSpPr>
            <a:xfrm>
              <a:off x="3036504" y="4544977"/>
              <a:ext cx="1768415" cy="258004"/>
              <a:chOff x="3295291" y="4529826"/>
              <a:chExt cx="1768415" cy="258004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B689335-302A-0772-1E4D-895F8BC41DE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5EC4E09-B0D6-A473-3C82-F216649785B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 sz="900"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低優先度のリスク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2600A31-A074-4221-3901-FF34F08F1C5C}"/>
                </a:ext>
              </a:extLst>
            </p:cNvPr>
            <p:cNvGrpSpPr/>
            <p:nvPr/>
          </p:nvGrpSpPr>
          <p:grpSpPr>
            <a:xfrm>
              <a:off x="4871055" y="4542085"/>
              <a:ext cx="1768415" cy="258004"/>
              <a:chOff x="3295291" y="4529826"/>
              <a:chExt cx="1768415" cy="258004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C29F6DC-F951-C5BB-8016-E926E1577ED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4BD0CDE-E8FB-DA81-CD56-D7BCEFBA0F9A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 sz="900"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中優先度のリスク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16C2695-19AD-0452-6176-097D795F2A2B}"/>
                </a:ext>
              </a:extLst>
            </p:cNvPr>
            <p:cNvGrpSpPr/>
            <p:nvPr/>
          </p:nvGrpSpPr>
          <p:grpSpPr>
            <a:xfrm>
              <a:off x="6708926" y="4544977"/>
              <a:ext cx="1768415" cy="258004"/>
              <a:chOff x="3295291" y="4529826"/>
              <a:chExt cx="1768415" cy="25800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6F893A8E-9272-32BD-0378-13C6169B6DB1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A7D86CF-575E-0613-321E-9A5E1EC33EBB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 sz="900"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高優先度のリスク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9A462FC-E955-A85E-08E3-981CA070E3DA}"/>
                </a:ext>
              </a:extLst>
            </p:cNvPr>
            <p:cNvGrpSpPr/>
            <p:nvPr/>
          </p:nvGrpSpPr>
          <p:grpSpPr>
            <a:xfrm>
              <a:off x="8543477" y="4545850"/>
              <a:ext cx="1768415" cy="258004"/>
              <a:chOff x="3295291" y="4529826"/>
              <a:chExt cx="1768415" cy="258004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C144993-6CB3-D40E-0257-39B30A43C473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A317630-F750-E48B-4397-6D87EC470F7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ja-JP" sz="900">
                    <a:solidFill>
                      <a:schemeClr val="bg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重大なリスク</a:t>
                </a:r>
              </a:p>
            </p:txBody>
          </p:sp>
        </p:grp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006F062-6930-6705-BD7A-6D5ADB198760}"/>
              </a:ext>
            </a:extLst>
          </p:cNvPr>
          <p:cNvCxnSpPr/>
          <p:nvPr/>
        </p:nvCxnSpPr>
        <p:spPr>
          <a:xfrm>
            <a:off x="84749" y="4994693"/>
            <a:ext cx="119802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41511"/>
              </p:ext>
            </p:extLst>
          </p:nvPr>
        </p:nvGraphicFramePr>
        <p:xfrm>
          <a:off x="787789" y="1050352"/>
          <a:ext cx="1046909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09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32</TotalTime>
  <Words>224</Words>
  <Application>Microsoft Office PowerPoint</Application>
  <PresentationFormat>Widescreen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4</cp:revision>
  <dcterms:created xsi:type="dcterms:W3CDTF">2023-03-05T13:36:35Z</dcterms:created>
  <dcterms:modified xsi:type="dcterms:W3CDTF">2024-12-09T02:24:55Z</dcterms:modified>
</cp:coreProperties>
</file>