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2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8D8CA7"/>
    <a:srgbClr val="3F385F"/>
    <a:srgbClr val="118079"/>
    <a:srgbClr val="F5F5F5"/>
    <a:srgbClr val="DAE5ED"/>
    <a:srgbClr val="CBE5E9"/>
    <a:srgbClr val="CFD1EC"/>
    <a:srgbClr val="A3D3CD"/>
    <a:srgbClr val="200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1272" y="13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360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jp.smartsheet.com/try-it?trp=7818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7000">
              <a:schemeClr val="bg1"/>
            </a:gs>
            <a:gs pos="0">
              <a:schemeClr val="bg1"/>
            </a:gs>
            <a:gs pos="100000">
              <a:schemeClr val="bg2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6190909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ja-JP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PowerPoint 形式の従来型の</a:t>
            </a:r>
            <a:br>
              <a:rPr lang="en-US" altLang="ja-JP" sz="32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r>
              <a:rPr lang="ja-JP" sz="32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石川図</a:t>
            </a:r>
            <a:r>
              <a:rPr lang="ja-JP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テンプレート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398126" cy="335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このテンプレートを使用するタイミング: </a:t>
            </a:r>
            <a:r>
              <a:rPr lang="ja-JP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こちらの石川図は、製造やソフトウェア開発などにおける、品質管理シナリオでの根本原因分析に適しています。また、教育の場で問題解決手法を教える教員にとっても効果的なツールです。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 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テンプレートの注目の機能: </a:t>
            </a:r>
            <a:r>
              <a:rPr lang="ja-JP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では、主な原因と二次的な原因が分岐線で表示され、目の前の問題に対する多層的な視点を提供します。これにより、チームは詳細をさらに掘り下げ、困難な問題を体系的に分解できます。また、この図は中心的な問題にも注意を向けるため、チームの議論中に的を絞った明確な分析を促します。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088835" y="1585140"/>
            <a:ext cx="6820954" cy="3836786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>
            <a:hlinkClick r:id="rId4"/>
            <a:extLst>
              <a:ext uri="{FF2B5EF4-FFF2-40B4-BE49-F238E27FC236}">
                <a16:creationId xmlns:a16="http://schemas.microsoft.com/office/drawing/2014/main" id="{3BB15B3D-3EA0-C6D6-1F9A-70A16277DE85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642268" y="298882"/>
            <a:ext cx="3264288" cy="64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69000">
              <a:schemeClr val="bg1"/>
            </a:gs>
            <a:gs pos="38000">
              <a:schemeClr val="bg1"/>
            </a:gs>
            <a:gs pos="100000">
              <a:schemeClr val="bg2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ounded Rectangle 103">
            <a:extLst>
              <a:ext uri="{FF2B5EF4-FFF2-40B4-BE49-F238E27FC236}">
                <a16:creationId xmlns:a16="http://schemas.microsoft.com/office/drawing/2014/main" id="{D9B935E4-A827-231F-6983-93CC0BDE777F}"/>
              </a:ext>
            </a:extLst>
          </p:cNvPr>
          <p:cNvSpPr/>
          <p:nvPr/>
        </p:nvSpPr>
        <p:spPr>
          <a:xfrm>
            <a:off x="9853184" y="2359205"/>
            <a:ext cx="2178289" cy="2098693"/>
          </a:xfrm>
          <a:prstGeom prst="roundRect">
            <a:avLst>
              <a:gd name="adj" fmla="val 8615"/>
            </a:avLst>
          </a:prstGeom>
          <a:gradFill>
            <a:gsLst>
              <a:gs pos="0">
                <a:srgbClr val="F5F5F5"/>
              </a:gs>
              <a:gs pos="100000">
                <a:srgbClr val="CBE5E9"/>
              </a:gs>
            </a:gsLst>
            <a:lin ang="3600000" scaled="0"/>
          </a:gradFill>
          <a:ln>
            <a:noFill/>
          </a:ln>
          <a:effectLst>
            <a:innerShdw blurRad="63500" dist="25400" dir="13500000">
              <a:srgbClr val="3F385F">
                <a:alpha val="50196"/>
              </a:srgb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35E6780-DCEC-6B7B-775E-DF939074BB19}"/>
              </a:ext>
            </a:extLst>
          </p:cNvPr>
          <p:cNvCxnSpPr>
            <a:cxnSpLocks/>
          </p:cNvCxnSpPr>
          <p:nvPr/>
        </p:nvCxnSpPr>
        <p:spPr>
          <a:xfrm>
            <a:off x="8462395" y="968576"/>
            <a:ext cx="548640" cy="2314937"/>
          </a:xfrm>
          <a:prstGeom prst="line">
            <a:avLst/>
          </a:prstGeom>
          <a:ln w="31750">
            <a:gradFill>
              <a:gsLst>
                <a:gs pos="0">
                  <a:srgbClr val="8D8CA7"/>
                </a:gs>
                <a:gs pos="100000">
                  <a:srgbClr val="118079"/>
                </a:gs>
              </a:gsLst>
              <a:lin ang="5400000" scaled="1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FB1894B-0EA3-9B20-E08D-1E513206FC98}"/>
              </a:ext>
            </a:extLst>
          </p:cNvPr>
          <p:cNvCxnSpPr/>
          <p:nvPr/>
        </p:nvCxnSpPr>
        <p:spPr>
          <a:xfrm>
            <a:off x="5433266" y="970110"/>
            <a:ext cx="548640" cy="2314937"/>
          </a:xfrm>
          <a:prstGeom prst="line">
            <a:avLst/>
          </a:prstGeom>
          <a:ln w="31750">
            <a:gradFill>
              <a:gsLst>
                <a:gs pos="0">
                  <a:srgbClr val="8D8CA7"/>
                </a:gs>
                <a:gs pos="100000">
                  <a:srgbClr val="118079"/>
                </a:gs>
              </a:gsLst>
              <a:lin ang="5400000" scaled="1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7210A83-5CAB-F204-B685-59396D886903}"/>
              </a:ext>
            </a:extLst>
          </p:cNvPr>
          <p:cNvCxnSpPr/>
          <p:nvPr/>
        </p:nvCxnSpPr>
        <p:spPr>
          <a:xfrm>
            <a:off x="2442421" y="968576"/>
            <a:ext cx="548640" cy="2314937"/>
          </a:xfrm>
          <a:prstGeom prst="line">
            <a:avLst/>
          </a:prstGeom>
          <a:ln w="31750">
            <a:gradFill>
              <a:gsLst>
                <a:gs pos="0">
                  <a:srgbClr val="8D8CA7"/>
                </a:gs>
                <a:gs pos="100000">
                  <a:srgbClr val="118079"/>
                </a:gs>
              </a:gsLst>
              <a:lin ang="5400000" scaled="1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E3777FC-9770-BF58-09B8-D81CD5106C7D}"/>
              </a:ext>
            </a:extLst>
          </p:cNvPr>
          <p:cNvCxnSpPr>
            <a:cxnSpLocks/>
          </p:cNvCxnSpPr>
          <p:nvPr/>
        </p:nvCxnSpPr>
        <p:spPr>
          <a:xfrm flipV="1">
            <a:off x="8461043" y="3573264"/>
            <a:ext cx="548640" cy="2314937"/>
          </a:xfrm>
          <a:prstGeom prst="line">
            <a:avLst/>
          </a:prstGeom>
          <a:ln w="31750">
            <a:gradFill>
              <a:gsLst>
                <a:gs pos="0">
                  <a:srgbClr val="8D8CA7"/>
                </a:gs>
                <a:gs pos="100000">
                  <a:srgbClr val="118079"/>
                </a:gs>
              </a:gsLst>
              <a:lin ang="5400000" scaled="1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4F9D092A-0C8D-48F1-40B4-6AC9DF53FEC1}"/>
              </a:ext>
            </a:extLst>
          </p:cNvPr>
          <p:cNvCxnSpPr/>
          <p:nvPr/>
        </p:nvCxnSpPr>
        <p:spPr>
          <a:xfrm flipV="1">
            <a:off x="5431914" y="3571730"/>
            <a:ext cx="548640" cy="2314937"/>
          </a:xfrm>
          <a:prstGeom prst="line">
            <a:avLst/>
          </a:prstGeom>
          <a:ln w="31750">
            <a:gradFill>
              <a:gsLst>
                <a:gs pos="0">
                  <a:srgbClr val="8D8CA7"/>
                </a:gs>
                <a:gs pos="100000">
                  <a:srgbClr val="118079"/>
                </a:gs>
              </a:gsLst>
              <a:lin ang="5400000" scaled="1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3B4D86E6-9BD4-83D9-BC42-4769FD581DD0}"/>
              </a:ext>
            </a:extLst>
          </p:cNvPr>
          <p:cNvCxnSpPr/>
          <p:nvPr/>
        </p:nvCxnSpPr>
        <p:spPr>
          <a:xfrm flipV="1">
            <a:off x="2441069" y="3573264"/>
            <a:ext cx="548640" cy="2314937"/>
          </a:xfrm>
          <a:prstGeom prst="line">
            <a:avLst/>
          </a:prstGeom>
          <a:ln w="31750">
            <a:gradFill>
              <a:gsLst>
                <a:gs pos="0">
                  <a:srgbClr val="8D8CA7"/>
                </a:gs>
                <a:gs pos="100000">
                  <a:srgbClr val="118079"/>
                </a:gs>
              </a:gsLst>
              <a:lin ang="5400000" scaled="1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8BAF83F6-DB20-994D-9D9E-02AD5850F864}"/>
              </a:ext>
            </a:extLst>
          </p:cNvPr>
          <p:cNvSpPr/>
          <p:nvPr/>
        </p:nvSpPr>
        <p:spPr>
          <a:xfrm>
            <a:off x="156706" y="231242"/>
            <a:ext cx="2560320" cy="822960"/>
          </a:xfrm>
          <a:prstGeom prst="roundRect">
            <a:avLst/>
          </a:prstGeom>
          <a:gradFill>
            <a:gsLst>
              <a:gs pos="0">
                <a:srgbClr val="F5F5F5"/>
              </a:gs>
              <a:gs pos="100000">
                <a:srgbClr val="CFD1EC"/>
              </a:gs>
            </a:gsLst>
            <a:lin ang="3600000" scaled="0"/>
          </a:gradFill>
          <a:ln>
            <a:noFill/>
          </a:ln>
          <a:effectLst>
            <a:innerShdw blurRad="63500" dist="25400" dir="13500000">
              <a:srgbClr val="3F385F">
                <a:alpha val="50196"/>
              </a:srgb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425574F5-A29F-2777-2B85-AD54DD44C437}"/>
              </a:ext>
            </a:extLst>
          </p:cNvPr>
          <p:cNvSpPr/>
          <p:nvPr/>
        </p:nvSpPr>
        <p:spPr>
          <a:xfrm flipV="1">
            <a:off x="156706" y="5839176"/>
            <a:ext cx="2560320" cy="822960"/>
          </a:xfrm>
          <a:prstGeom prst="roundRect">
            <a:avLst/>
          </a:prstGeom>
          <a:gradFill>
            <a:gsLst>
              <a:gs pos="0">
                <a:srgbClr val="F5F5F5"/>
              </a:gs>
              <a:gs pos="100000">
                <a:srgbClr val="CFD1EC"/>
              </a:gs>
            </a:gsLst>
            <a:lin ang="3600000" scaled="0"/>
          </a:gradFill>
          <a:ln>
            <a:noFill/>
          </a:ln>
          <a:effectLst>
            <a:innerShdw blurRad="63500" dist="25400" dir="13500000">
              <a:srgbClr val="3F385F">
                <a:alpha val="50196"/>
              </a:srgb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77B8889-78B3-5720-8832-DC3EA7F73B39}"/>
              </a:ext>
            </a:extLst>
          </p:cNvPr>
          <p:cNvCxnSpPr>
            <a:cxnSpLocks/>
          </p:cNvCxnSpPr>
          <p:nvPr/>
        </p:nvCxnSpPr>
        <p:spPr>
          <a:xfrm flipV="1">
            <a:off x="156706" y="1566205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0938F8A-A22C-30B4-7781-8D0B12A418EA}"/>
              </a:ext>
            </a:extLst>
          </p:cNvPr>
          <p:cNvCxnSpPr>
            <a:cxnSpLocks/>
          </p:cNvCxnSpPr>
          <p:nvPr/>
        </p:nvCxnSpPr>
        <p:spPr>
          <a:xfrm flipV="1">
            <a:off x="320067" y="2256978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D920764-1800-0A28-1214-2B69537FC7EE}"/>
              </a:ext>
            </a:extLst>
          </p:cNvPr>
          <p:cNvCxnSpPr>
            <a:cxnSpLocks/>
          </p:cNvCxnSpPr>
          <p:nvPr/>
        </p:nvCxnSpPr>
        <p:spPr>
          <a:xfrm flipV="1">
            <a:off x="424676" y="2947751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4140EC33-5608-9A54-C5BD-B646817314C1}"/>
              </a:ext>
            </a:extLst>
          </p:cNvPr>
          <p:cNvSpPr txBox="1"/>
          <p:nvPr/>
        </p:nvSpPr>
        <p:spPr>
          <a:xfrm>
            <a:off x="156706" y="1260853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ja-JP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3ECED9-4C54-EFC1-91FE-B3D1F7C4C277}"/>
              </a:ext>
            </a:extLst>
          </p:cNvPr>
          <p:cNvSpPr txBox="1"/>
          <p:nvPr/>
        </p:nvSpPr>
        <p:spPr>
          <a:xfrm>
            <a:off x="320067" y="1947973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ja-JP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8A9A5EE-29F2-7B92-84A3-A95E2A2D034A}"/>
              </a:ext>
            </a:extLst>
          </p:cNvPr>
          <p:cNvSpPr txBox="1"/>
          <p:nvPr/>
        </p:nvSpPr>
        <p:spPr>
          <a:xfrm>
            <a:off x="424676" y="2638746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ja-JP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DDA4D7B-8EB1-60FB-C7C2-EE990B683286}"/>
              </a:ext>
            </a:extLst>
          </p:cNvPr>
          <p:cNvSpPr txBox="1"/>
          <p:nvPr/>
        </p:nvSpPr>
        <p:spPr>
          <a:xfrm>
            <a:off x="244374" y="501467"/>
            <a:ext cx="2377440" cy="3077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ja-JP" sz="2000">
                <a:solidFill>
                  <a:srgbClr val="3F385F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B6F4875-9835-F023-B393-16FA52473D35}"/>
              </a:ext>
            </a:extLst>
          </p:cNvPr>
          <p:cNvSpPr txBox="1"/>
          <p:nvPr/>
        </p:nvSpPr>
        <p:spPr>
          <a:xfrm>
            <a:off x="244373" y="6111882"/>
            <a:ext cx="2377440" cy="3077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ja-JP" sz="2000">
                <a:solidFill>
                  <a:srgbClr val="3F385F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8D15B1F-B6FC-566A-4459-08DE6200F5BD}"/>
              </a:ext>
            </a:extLst>
          </p:cNvPr>
          <p:cNvCxnSpPr>
            <a:cxnSpLocks/>
          </p:cNvCxnSpPr>
          <p:nvPr/>
        </p:nvCxnSpPr>
        <p:spPr>
          <a:xfrm>
            <a:off x="156706" y="5474261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BD02177B-7AC1-B8C5-BB03-D956CCD9A8B6}"/>
              </a:ext>
            </a:extLst>
          </p:cNvPr>
          <p:cNvCxnSpPr>
            <a:cxnSpLocks/>
          </p:cNvCxnSpPr>
          <p:nvPr/>
        </p:nvCxnSpPr>
        <p:spPr>
          <a:xfrm>
            <a:off x="320067" y="4783488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298403E-9B55-2495-2F83-3B9AF9CEDF68}"/>
              </a:ext>
            </a:extLst>
          </p:cNvPr>
          <p:cNvCxnSpPr>
            <a:cxnSpLocks/>
          </p:cNvCxnSpPr>
          <p:nvPr/>
        </p:nvCxnSpPr>
        <p:spPr>
          <a:xfrm>
            <a:off x="424676" y="4092715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67094EAD-E86C-1E97-052A-B50BB5C8E1E0}"/>
              </a:ext>
            </a:extLst>
          </p:cNvPr>
          <p:cNvSpPr txBox="1"/>
          <p:nvPr/>
        </p:nvSpPr>
        <p:spPr>
          <a:xfrm rot="10800000" flipV="1">
            <a:off x="156706" y="5147706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ja-JP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A7388E7-1810-0F73-6A98-132909B2A832}"/>
              </a:ext>
            </a:extLst>
          </p:cNvPr>
          <p:cNvSpPr txBox="1"/>
          <p:nvPr/>
        </p:nvSpPr>
        <p:spPr>
          <a:xfrm rot="10800000" flipV="1">
            <a:off x="320067" y="4473286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ja-JP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3CBA8CD4-54D3-2812-AAAF-0D17D25695D1}"/>
              </a:ext>
            </a:extLst>
          </p:cNvPr>
          <p:cNvSpPr txBox="1"/>
          <p:nvPr/>
        </p:nvSpPr>
        <p:spPr>
          <a:xfrm rot="10800000" flipV="1">
            <a:off x="424676" y="3782513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ja-JP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08A15841-DA58-AE6F-BE84-14917FA303A1}"/>
              </a:ext>
            </a:extLst>
          </p:cNvPr>
          <p:cNvSpPr/>
          <p:nvPr/>
        </p:nvSpPr>
        <p:spPr>
          <a:xfrm>
            <a:off x="3167619" y="231242"/>
            <a:ext cx="2560320" cy="822960"/>
          </a:xfrm>
          <a:prstGeom prst="roundRect">
            <a:avLst/>
          </a:prstGeom>
          <a:gradFill>
            <a:gsLst>
              <a:gs pos="0">
                <a:srgbClr val="F5F5F5"/>
              </a:gs>
              <a:gs pos="100000">
                <a:srgbClr val="CFD1EC"/>
              </a:gs>
            </a:gsLst>
            <a:lin ang="3600000" scaled="0"/>
          </a:gradFill>
          <a:ln>
            <a:noFill/>
          </a:ln>
          <a:effectLst>
            <a:innerShdw blurRad="63500" dist="25400" dir="13500000">
              <a:srgbClr val="3F385F">
                <a:alpha val="50196"/>
              </a:srgb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73FFA301-FA2D-DB1D-E78B-A2AF86A4504A}"/>
              </a:ext>
            </a:extLst>
          </p:cNvPr>
          <p:cNvSpPr/>
          <p:nvPr/>
        </p:nvSpPr>
        <p:spPr>
          <a:xfrm flipV="1">
            <a:off x="3167619" y="5839176"/>
            <a:ext cx="2560320" cy="822960"/>
          </a:xfrm>
          <a:prstGeom prst="roundRect">
            <a:avLst/>
          </a:prstGeom>
          <a:gradFill>
            <a:gsLst>
              <a:gs pos="0">
                <a:srgbClr val="F5F5F5"/>
              </a:gs>
              <a:gs pos="100000">
                <a:srgbClr val="CFD1EC"/>
              </a:gs>
            </a:gsLst>
            <a:lin ang="3600000" scaled="0"/>
          </a:gradFill>
          <a:ln>
            <a:noFill/>
          </a:ln>
          <a:effectLst>
            <a:innerShdw blurRad="63500" dist="25400" dir="13500000">
              <a:srgbClr val="3F385F">
                <a:alpha val="50196"/>
              </a:srgb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1C387A6-7029-EEB4-AA75-FE92D46812D3}"/>
              </a:ext>
            </a:extLst>
          </p:cNvPr>
          <p:cNvCxnSpPr>
            <a:cxnSpLocks/>
          </p:cNvCxnSpPr>
          <p:nvPr/>
        </p:nvCxnSpPr>
        <p:spPr>
          <a:xfrm flipV="1">
            <a:off x="3167619" y="1566205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B695B68-53BD-BE59-044D-CD45D8384996}"/>
              </a:ext>
            </a:extLst>
          </p:cNvPr>
          <p:cNvCxnSpPr>
            <a:cxnSpLocks/>
          </p:cNvCxnSpPr>
          <p:nvPr/>
        </p:nvCxnSpPr>
        <p:spPr>
          <a:xfrm flipV="1">
            <a:off x="3330980" y="2256978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AAEDBC-0F99-A0E2-C158-DB786491EB2A}"/>
              </a:ext>
            </a:extLst>
          </p:cNvPr>
          <p:cNvCxnSpPr>
            <a:cxnSpLocks/>
          </p:cNvCxnSpPr>
          <p:nvPr/>
        </p:nvCxnSpPr>
        <p:spPr>
          <a:xfrm flipV="1">
            <a:off x="3435589" y="2947751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97F4226-F5FE-DC53-2027-127E9E914A00}"/>
              </a:ext>
            </a:extLst>
          </p:cNvPr>
          <p:cNvSpPr txBox="1"/>
          <p:nvPr/>
        </p:nvSpPr>
        <p:spPr>
          <a:xfrm>
            <a:off x="3167619" y="1260853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ja-JP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D9933F0-0870-59A0-246C-00242E539A44}"/>
              </a:ext>
            </a:extLst>
          </p:cNvPr>
          <p:cNvSpPr txBox="1"/>
          <p:nvPr/>
        </p:nvSpPr>
        <p:spPr>
          <a:xfrm>
            <a:off x="3330980" y="1947973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ja-JP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49F748-EA96-03E8-0FC7-2A4C4A98EA17}"/>
              </a:ext>
            </a:extLst>
          </p:cNvPr>
          <p:cNvSpPr txBox="1"/>
          <p:nvPr/>
        </p:nvSpPr>
        <p:spPr>
          <a:xfrm>
            <a:off x="3435589" y="2638746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ja-JP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68CA59D-7104-0B71-D5DE-8CD6BB6ACFD9}"/>
              </a:ext>
            </a:extLst>
          </p:cNvPr>
          <p:cNvSpPr txBox="1"/>
          <p:nvPr/>
        </p:nvSpPr>
        <p:spPr>
          <a:xfrm>
            <a:off x="3255287" y="501467"/>
            <a:ext cx="2377440" cy="3077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ja-JP" sz="2000">
                <a:solidFill>
                  <a:srgbClr val="3F385F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F1C2FC8-4BF7-43ED-0FC1-6148A168FA1E}"/>
              </a:ext>
            </a:extLst>
          </p:cNvPr>
          <p:cNvSpPr txBox="1"/>
          <p:nvPr/>
        </p:nvSpPr>
        <p:spPr>
          <a:xfrm>
            <a:off x="3255286" y="6111882"/>
            <a:ext cx="2377440" cy="3077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ja-JP" sz="2000">
                <a:solidFill>
                  <a:srgbClr val="3F385F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419B0DA-98E8-9C76-8F65-2CD56B0665CB}"/>
              </a:ext>
            </a:extLst>
          </p:cNvPr>
          <p:cNvCxnSpPr>
            <a:cxnSpLocks/>
          </p:cNvCxnSpPr>
          <p:nvPr/>
        </p:nvCxnSpPr>
        <p:spPr>
          <a:xfrm>
            <a:off x="3167619" y="5474261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F6251AE-3533-BF7E-BD80-EF210CFFAEE6}"/>
              </a:ext>
            </a:extLst>
          </p:cNvPr>
          <p:cNvCxnSpPr>
            <a:cxnSpLocks/>
          </p:cNvCxnSpPr>
          <p:nvPr/>
        </p:nvCxnSpPr>
        <p:spPr>
          <a:xfrm>
            <a:off x="3330980" y="4783488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58FAE8D-9AE7-A72C-0375-C8DB715F0F8D}"/>
              </a:ext>
            </a:extLst>
          </p:cNvPr>
          <p:cNvCxnSpPr>
            <a:cxnSpLocks/>
          </p:cNvCxnSpPr>
          <p:nvPr/>
        </p:nvCxnSpPr>
        <p:spPr>
          <a:xfrm>
            <a:off x="3435589" y="4092715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132D8D8-38C2-C5C3-A766-906595A3B534}"/>
              </a:ext>
            </a:extLst>
          </p:cNvPr>
          <p:cNvSpPr txBox="1"/>
          <p:nvPr/>
        </p:nvSpPr>
        <p:spPr>
          <a:xfrm rot="10800000" flipV="1">
            <a:off x="3167619" y="5147706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ja-JP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54630A3-766F-A0ED-08B7-672FE57CCD8E}"/>
              </a:ext>
            </a:extLst>
          </p:cNvPr>
          <p:cNvSpPr txBox="1"/>
          <p:nvPr/>
        </p:nvSpPr>
        <p:spPr>
          <a:xfrm rot="10800000" flipV="1">
            <a:off x="3330980" y="4473286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ja-JP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2C826D6-FA45-88D0-91C9-1EC8A849E3DA}"/>
              </a:ext>
            </a:extLst>
          </p:cNvPr>
          <p:cNvSpPr txBox="1"/>
          <p:nvPr/>
        </p:nvSpPr>
        <p:spPr>
          <a:xfrm rot="10800000" flipV="1">
            <a:off x="3435589" y="3782513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ja-JP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51F1A4AE-7731-B4D5-4E6B-E970799ED27C}"/>
              </a:ext>
            </a:extLst>
          </p:cNvPr>
          <p:cNvSpPr/>
          <p:nvPr/>
        </p:nvSpPr>
        <p:spPr>
          <a:xfrm>
            <a:off x="6162879" y="231242"/>
            <a:ext cx="2560320" cy="822960"/>
          </a:xfrm>
          <a:prstGeom prst="roundRect">
            <a:avLst/>
          </a:prstGeom>
          <a:gradFill>
            <a:gsLst>
              <a:gs pos="0">
                <a:srgbClr val="F5F5F5"/>
              </a:gs>
              <a:gs pos="100000">
                <a:srgbClr val="CFD1EC"/>
              </a:gs>
            </a:gsLst>
            <a:lin ang="3600000" scaled="0"/>
          </a:gradFill>
          <a:ln>
            <a:noFill/>
          </a:ln>
          <a:effectLst>
            <a:innerShdw blurRad="63500" dist="25400" dir="13500000">
              <a:srgbClr val="3F385F">
                <a:alpha val="50196"/>
              </a:srgb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7B6859D5-09CB-6BBA-3ABC-C3F978496DEF}"/>
              </a:ext>
            </a:extLst>
          </p:cNvPr>
          <p:cNvSpPr/>
          <p:nvPr/>
        </p:nvSpPr>
        <p:spPr>
          <a:xfrm>
            <a:off x="0" y="2988144"/>
            <a:ext cx="9749580" cy="893257"/>
          </a:xfrm>
          <a:prstGeom prst="rightArrow">
            <a:avLst>
              <a:gd name="adj1" fmla="val 14358"/>
              <a:gd name="adj2" fmla="val 48746"/>
            </a:avLst>
          </a:prstGeom>
          <a:gradFill>
            <a:gsLst>
              <a:gs pos="35000">
                <a:srgbClr val="61B1AD"/>
              </a:gs>
              <a:gs pos="0">
                <a:srgbClr val="CBE5E9"/>
              </a:gs>
              <a:gs pos="89000">
                <a:srgbClr val="118079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F32B9A55-2FBC-D031-DA6A-8485F0201CD5}"/>
              </a:ext>
            </a:extLst>
          </p:cNvPr>
          <p:cNvSpPr/>
          <p:nvPr/>
        </p:nvSpPr>
        <p:spPr>
          <a:xfrm flipV="1">
            <a:off x="6162879" y="5839176"/>
            <a:ext cx="2560320" cy="822960"/>
          </a:xfrm>
          <a:prstGeom prst="roundRect">
            <a:avLst/>
          </a:prstGeom>
          <a:gradFill>
            <a:gsLst>
              <a:gs pos="0">
                <a:srgbClr val="F5F5F5"/>
              </a:gs>
              <a:gs pos="100000">
                <a:srgbClr val="CFD1EC"/>
              </a:gs>
            </a:gsLst>
            <a:lin ang="3600000" scaled="0"/>
          </a:gradFill>
          <a:ln>
            <a:noFill/>
          </a:ln>
          <a:effectLst>
            <a:innerShdw blurRad="63500" dist="25400" dir="13500000">
              <a:srgbClr val="3F385F">
                <a:alpha val="50196"/>
              </a:srgb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A12EC001-00BB-D1AB-AA25-48C3CD4C805F}"/>
              </a:ext>
            </a:extLst>
          </p:cNvPr>
          <p:cNvCxnSpPr>
            <a:cxnSpLocks/>
          </p:cNvCxnSpPr>
          <p:nvPr/>
        </p:nvCxnSpPr>
        <p:spPr>
          <a:xfrm flipV="1">
            <a:off x="6162879" y="1566205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12CC18F-D40C-8E02-C078-DFE4E9932476}"/>
              </a:ext>
            </a:extLst>
          </p:cNvPr>
          <p:cNvCxnSpPr>
            <a:cxnSpLocks/>
          </p:cNvCxnSpPr>
          <p:nvPr/>
        </p:nvCxnSpPr>
        <p:spPr>
          <a:xfrm flipV="1">
            <a:off x="6326240" y="2256978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4EFE71A5-5B64-A318-6BB8-AE90A2AB6693}"/>
              </a:ext>
            </a:extLst>
          </p:cNvPr>
          <p:cNvCxnSpPr>
            <a:cxnSpLocks/>
          </p:cNvCxnSpPr>
          <p:nvPr/>
        </p:nvCxnSpPr>
        <p:spPr>
          <a:xfrm flipV="1">
            <a:off x="6430849" y="2947751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8C7BD71A-2412-3957-C52F-4260353E64C3}"/>
              </a:ext>
            </a:extLst>
          </p:cNvPr>
          <p:cNvSpPr txBox="1"/>
          <p:nvPr/>
        </p:nvSpPr>
        <p:spPr>
          <a:xfrm>
            <a:off x="6162879" y="1260853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ja-JP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C29924B-0EED-4458-F042-7533CB0C16C2}"/>
              </a:ext>
            </a:extLst>
          </p:cNvPr>
          <p:cNvSpPr txBox="1"/>
          <p:nvPr/>
        </p:nvSpPr>
        <p:spPr>
          <a:xfrm>
            <a:off x="6326240" y="1947973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ja-JP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0DAB3E5-7504-9A6D-4E14-3607870C11EB}"/>
              </a:ext>
            </a:extLst>
          </p:cNvPr>
          <p:cNvSpPr txBox="1"/>
          <p:nvPr/>
        </p:nvSpPr>
        <p:spPr>
          <a:xfrm>
            <a:off x="6430849" y="2638746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ja-JP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6304543-D712-4F30-9300-CCB3F3456E84}"/>
              </a:ext>
            </a:extLst>
          </p:cNvPr>
          <p:cNvSpPr txBox="1"/>
          <p:nvPr/>
        </p:nvSpPr>
        <p:spPr>
          <a:xfrm>
            <a:off x="6250547" y="501467"/>
            <a:ext cx="2377440" cy="3077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ja-JP" sz="2000">
                <a:solidFill>
                  <a:srgbClr val="3F385F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1A5D1F6-0555-0C2B-165D-3CC88B0F9AC9}"/>
              </a:ext>
            </a:extLst>
          </p:cNvPr>
          <p:cNvSpPr txBox="1"/>
          <p:nvPr/>
        </p:nvSpPr>
        <p:spPr>
          <a:xfrm>
            <a:off x="6250546" y="6111882"/>
            <a:ext cx="2377440" cy="3077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ja-JP" sz="2000">
                <a:solidFill>
                  <a:srgbClr val="3F385F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6E12EC87-98D5-42FF-1855-7D2380ABE946}"/>
              </a:ext>
            </a:extLst>
          </p:cNvPr>
          <p:cNvCxnSpPr>
            <a:cxnSpLocks/>
          </p:cNvCxnSpPr>
          <p:nvPr/>
        </p:nvCxnSpPr>
        <p:spPr>
          <a:xfrm>
            <a:off x="6162879" y="5474261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2212710E-3545-2C01-66A5-82B6BC7831B3}"/>
              </a:ext>
            </a:extLst>
          </p:cNvPr>
          <p:cNvCxnSpPr>
            <a:cxnSpLocks/>
          </p:cNvCxnSpPr>
          <p:nvPr/>
        </p:nvCxnSpPr>
        <p:spPr>
          <a:xfrm>
            <a:off x="6326240" y="4783488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BAA9D3F7-FCB3-E8F9-8906-D414AD12EEA3}"/>
              </a:ext>
            </a:extLst>
          </p:cNvPr>
          <p:cNvCxnSpPr>
            <a:cxnSpLocks/>
          </p:cNvCxnSpPr>
          <p:nvPr/>
        </p:nvCxnSpPr>
        <p:spPr>
          <a:xfrm>
            <a:off x="6430849" y="4092715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AABCC653-5E0D-1548-A5E0-000A3CC364A3}"/>
              </a:ext>
            </a:extLst>
          </p:cNvPr>
          <p:cNvSpPr txBox="1"/>
          <p:nvPr/>
        </p:nvSpPr>
        <p:spPr>
          <a:xfrm rot="10800000" flipV="1">
            <a:off x="6162879" y="5147706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ja-JP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D4F84B0-1D1B-E4CA-CA21-25C43B291C0C}"/>
              </a:ext>
            </a:extLst>
          </p:cNvPr>
          <p:cNvSpPr txBox="1"/>
          <p:nvPr/>
        </p:nvSpPr>
        <p:spPr>
          <a:xfrm rot="10800000" flipV="1">
            <a:off x="6326240" y="4473286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ja-JP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32BB44D-7A47-4FF6-7728-33BDA4DCED42}"/>
              </a:ext>
            </a:extLst>
          </p:cNvPr>
          <p:cNvSpPr txBox="1"/>
          <p:nvPr/>
        </p:nvSpPr>
        <p:spPr>
          <a:xfrm rot="10800000" flipV="1">
            <a:off x="6430849" y="3782513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ja-JP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32" name="Half Frame 31">
            <a:extLst>
              <a:ext uri="{FF2B5EF4-FFF2-40B4-BE49-F238E27FC236}">
                <a16:creationId xmlns:a16="http://schemas.microsoft.com/office/drawing/2014/main" id="{FBB3DFCE-F835-F324-8607-659A9804408E}"/>
              </a:ext>
            </a:extLst>
          </p:cNvPr>
          <p:cNvSpPr/>
          <p:nvPr/>
        </p:nvSpPr>
        <p:spPr>
          <a:xfrm rot="8099458">
            <a:off x="9055940" y="3161510"/>
            <a:ext cx="548640" cy="548640"/>
          </a:xfrm>
          <a:prstGeom prst="halfFrame">
            <a:avLst>
              <a:gd name="adj1" fmla="val 32842"/>
              <a:gd name="adj2" fmla="val 33806"/>
            </a:avLst>
          </a:prstGeom>
          <a:gradFill>
            <a:gsLst>
              <a:gs pos="48000">
                <a:srgbClr val="A3D3CD"/>
              </a:gs>
              <a:gs pos="0">
                <a:srgbClr val="118079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35E612E-43D6-B6A0-6D77-2380CFC0AC4B}"/>
              </a:ext>
            </a:extLst>
          </p:cNvPr>
          <p:cNvCxnSpPr>
            <a:cxnSpLocks/>
            <a:stCxn id="6" idx="1"/>
          </p:cNvCxnSpPr>
          <p:nvPr/>
        </p:nvCxnSpPr>
        <p:spPr>
          <a:xfrm>
            <a:off x="0" y="3434773"/>
            <a:ext cx="9169400" cy="0"/>
          </a:xfrm>
          <a:prstGeom prst="line">
            <a:avLst/>
          </a:prstGeom>
          <a:ln w="19050">
            <a:solidFill>
              <a:srgbClr val="1180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6F6DE210-7C69-FE71-AA0E-95A878B04842}"/>
              </a:ext>
            </a:extLst>
          </p:cNvPr>
          <p:cNvSpPr txBox="1"/>
          <p:nvPr/>
        </p:nvSpPr>
        <p:spPr>
          <a:xfrm>
            <a:off x="9945976" y="3254662"/>
            <a:ext cx="1977197" cy="3077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ja-JP" sz="2000">
                <a:solidFill>
                  <a:srgbClr val="118079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</p:spTree>
    <p:extLst>
      <p:ext uri="{BB962C8B-B14F-4D97-AF65-F5344CB8AC3E}">
        <p14:creationId xmlns:p14="http://schemas.microsoft.com/office/powerpoint/2010/main" val="8046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941443"/>
              </p:ext>
            </p:extLst>
          </p:nvPr>
        </p:nvGraphicFramePr>
        <p:xfrm>
          <a:off x="787790" y="1050352"/>
          <a:ext cx="10495728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95728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これらの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12482</TotalTime>
  <Words>301</Words>
  <Application>Microsoft Office PowerPoint</Application>
  <PresentationFormat>Widescreen</PresentationFormat>
  <Paragraphs>35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177</cp:revision>
  <cp:lastPrinted>2024-02-20T23:48:17Z</cp:lastPrinted>
  <dcterms:created xsi:type="dcterms:W3CDTF">2021-07-07T23:54:57Z</dcterms:created>
  <dcterms:modified xsi:type="dcterms:W3CDTF">2024-10-25T13:09:29Z</dcterms:modified>
</cp:coreProperties>
</file>