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D6F1FB"/>
    <a:srgbClr val="AFFAFF"/>
    <a:srgbClr val="FFD63F"/>
    <a:srgbClr val="FFEA86"/>
    <a:srgbClr val="FFBEA0"/>
    <a:srgbClr val="FFC574"/>
    <a:srgbClr val="E0F6C0"/>
    <a:srgbClr val="EEFFCA"/>
    <a:srgbClr val="C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jp.smartsheet.com/try-it?trp=7818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形式の太線フィッシュボーン図テンプレート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25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こちらのフィッシュボーン テンプレートは、ビジネス上の課題に寄与する要因の明確さが重要な、戦略的プランニング セッションで使用します。チーム メンバーとのブレインストーミングによって、大きな問題の特定の要素を掘り下げ、問題の根本原因を明らかにし</a:t>
            </a:r>
            <a:br>
              <a:rPr lang="en-US" altLang="ja-JP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ます。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このテンプレートは、さまざまなカテゴリや原因を明確に区分し、読みやすさを向上させるために太線で構成されており、チーム メンバーの集中力と関心を維持できるようになっています。スライドにはテキストのスペースが十分にあるため、チームは複雑な問題を明確に説明し、マッピングすることができます。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48BF48A7-DC89-2847-F473-6131958DD74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94AD5568-9B71-5A1F-EC5F-900CA4FBA0B1}"/>
              </a:ext>
            </a:extLst>
          </p:cNvPr>
          <p:cNvSpPr/>
          <p:nvPr/>
        </p:nvSpPr>
        <p:spPr>
          <a:xfrm>
            <a:off x="662807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D4AF3CF3-B1FC-AA42-1F51-9075AA3BBB0D}"/>
              </a:ext>
            </a:extLst>
          </p:cNvPr>
          <p:cNvSpPr/>
          <p:nvPr/>
        </p:nvSpPr>
        <p:spPr>
          <a:xfrm>
            <a:off x="3455848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609D9F56-016F-2173-33B6-940547BDCBF6}"/>
              </a:ext>
            </a:extLst>
          </p:cNvPr>
          <p:cNvSpPr/>
          <p:nvPr/>
        </p:nvSpPr>
        <p:spPr>
          <a:xfrm>
            <a:off x="28362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98AC425-58B2-924D-B31F-C5242E906AD2}"/>
              </a:ext>
            </a:extLst>
          </p:cNvPr>
          <p:cNvSpPr/>
          <p:nvPr/>
        </p:nvSpPr>
        <p:spPr>
          <a:xfrm>
            <a:off x="662807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85FD8F0-FEA1-1C70-6195-1837BB7A7D2E}"/>
              </a:ext>
            </a:extLst>
          </p:cNvPr>
          <p:cNvSpPr/>
          <p:nvPr/>
        </p:nvSpPr>
        <p:spPr>
          <a:xfrm>
            <a:off x="3455848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8A3D416-6277-4E99-3A35-A1E2F19A156F}"/>
              </a:ext>
            </a:extLst>
          </p:cNvPr>
          <p:cNvSpPr/>
          <p:nvPr/>
        </p:nvSpPr>
        <p:spPr>
          <a:xfrm>
            <a:off x="28362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/>
          <p:nvPr/>
        </p:nvCxnSpPr>
        <p:spPr>
          <a:xfrm flipV="1">
            <a:off x="8563889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8569678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>
            <a:cxnSpLocks/>
          </p:cNvCxnSpPr>
          <p:nvPr/>
        </p:nvCxnSpPr>
        <p:spPr>
          <a:xfrm>
            <a:off x="5397452" y="88121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>
            <a:cxnSpLocks/>
          </p:cNvCxnSpPr>
          <p:nvPr/>
        </p:nvCxnSpPr>
        <p:spPr>
          <a:xfrm>
            <a:off x="2194853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391663" y="366063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189064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213337" y="3313659"/>
            <a:ext cx="9970319" cy="214902"/>
          </a:xfrm>
          <a:prstGeom prst="roundRect">
            <a:avLst>
              <a:gd name="adj" fmla="val 50000"/>
            </a:avLst>
          </a:prstGeom>
          <a:gradFill>
            <a:gsLst>
              <a:gs pos="35000">
                <a:schemeClr val="tx1">
                  <a:lumMod val="65000"/>
                  <a:lumOff val="35000"/>
                </a:schemeClr>
              </a:gs>
              <a:gs pos="0">
                <a:schemeClr val="bg2">
                  <a:lumMod val="75000"/>
                </a:schemeClr>
              </a:gs>
              <a:gs pos="89000">
                <a:schemeClr val="bg2">
                  <a:lumMod val="1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771896" y="2447802"/>
            <a:ext cx="1985223" cy="1991129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chemeClr val="bg2">
                  <a:lumMod val="25000"/>
                </a:schemeClr>
              </a:gs>
              <a:gs pos="8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433859" y="2186711"/>
            <a:ext cx="2336573" cy="2373825"/>
            <a:chOff x="9905048" y="2422210"/>
            <a:chExt cx="1966453" cy="1997804"/>
          </a:xfrm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9889373" y="2437885"/>
              <a:ext cx="1997804" cy="1966453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814" h="2866120">
                  <a:moveTo>
                    <a:pt x="471664" y="2458802"/>
                  </a:moveTo>
                  <a:cubicBezTo>
                    <a:pt x="357166" y="2385749"/>
                    <a:pt x="174730" y="2490822"/>
                    <a:pt x="105824" y="2542641"/>
                  </a:cubicBezTo>
                  <a:cubicBezTo>
                    <a:pt x="-202440" y="2050465"/>
                    <a:pt x="201909" y="618068"/>
                    <a:pt x="813604" y="0"/>
                  </a:cubicBezTo>
                  <a:cubicBezTo>
                    <a:pt x="1404208" y="1243400"/>
                    <a:pt x="1761671" y="1495172"/>
                    <a:pt x="2911814" y="2098210"/>
                  </a:cubicBezTo>
                  <a:cubicBezTo>
                    <a:pt x="2183022" y="2806416"/>
                    <a:pt x="887096" y="2965922"/>
                    <a:pt x="376268" y="2813085"/>
                  </a:cubicBezTo>
                  <a:cubicBezTo>
                    <a:pt x="452956" y="2694443"/>
                    <a:pt x="495139" y="2601251"/>
                    <a:pt x="471664" y="2458802"/>
                  </a:cubicBezTo>
                  <a:close/>
                </a:path>
              </a:pathLst>
            </a:custGeom>
            <a:gradFill>
              <a:gsLst>
                <a:gs pos="96000">
                  <a:schemeClr val="bg2">
                    <a:lumMod val="25000"/>
                  </a:schemeClr>
                </a:gs>
                <a:gs pos="33000">
                  <a:schemeClr val="bg2">
                    <a:lumMod val="1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/>
            <p:nvPr/>
          </p:nvSpPr>
          <p:spPr>
            <a:xfrm>
              <a:off x="10961141" y="2945608"/>
              <a:ext cx="285226" cy="2852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50649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334270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EA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AFF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334270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D6F1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506494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C1D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53832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724871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795670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295608" y="383838"/>
            <a:ext cx="2696900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67831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40057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29560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67830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4005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3366098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4076491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4784478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63499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87389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1581879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53253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724292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795091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3360309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4070702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778689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157710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868103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576090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764981"/>
              </p:ext>
            </p:extLst>
          </p:nvPr>
        </p:nvGraphicFramePr>
        <p:xfrm>
          <a:off x="787790" y="1050352"/>
          <a:ext cx="1049572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572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12480</TotalTime>
  <Words>296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184</cp:revision>
  <cp:lastPrinted>2024-02-20T23:48:17Z</cp:lastPrinted>
  <dcterms:created xsi:type="dcterms:W3CDTF">2021-07-07T23:54:57Z</dcterms:created>
  <dcterms:modified xsi:type="dcterms:W3CDTF">2024-10-25T13:08:22Z</dcterms:modified>
</cp:coreProperties>
</file>