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353" r:id="rId2"/>
    <p:sldId id="383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6EE9F0"/>
    <a:srgbClr val="3F385F"/>
    <a:srgbClr val="EE1F22"/>
    <a:srgbClr val="EE7936"/>
    <a:srgbClr val="5B7DEE"/>
    <a:srgbClr val="8D8CA7"/>
    <a:srgbClr val="118079"/>
    <a:srgbClr val="F5F5F5"/>
    <a:srgbClr val="DAE5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4" autoAdjust="0"/>
    <p:restoredTop sz="96058"/>
  </p:normalViewPr>
  <p:slideViewPr>
    <p:cSldViewPr snapToGrid="0" snapToObjects="1">
      <p:cViewPr varScale="1">
        <p:scale>
          <a:sx n="108" d="100"/>
          <a:sy n="108" d="100"/>
        </p:scale>
        <p:origin x="1272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85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684395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s://jp.smartsheet.com/try-it?trp=78183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7000">
              <a:schemeClr val="bg1"/>
            </a:gs>
            <a:gs pos="0">
              <a:schemeClr val="bg1"/>
            </a:gs>
            <a:gs pos="100000">
              <a:schemeClr val="bg2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93F1B0-D8E0-1318-EACD-C96140D00B6F}"/>
              </a:ext>
            </a:extLst>
          </p:cNvPr>
          <p:cNvSpPr txBox="1"/>
          <p:nvPr/>
        </p:nvSpPr>
        <p:spPr>
          <a:xfrm>
            <a:off x="249647" y="282533"/>
            <a:ext cx="6190909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ja-JP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PowerPoint 形式の 3D フィッシュボーン図テンプレート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4690F8F-710E-1218-DB70-23E7DC32E840}"/>
              </a:ext>
            </a:extLst>
          </p:cNvPr>
          <p:cNvSpPr txBox="1"/>
          <p:nvPr/>
        </p:nvSpPr>
        <p:spPr>
          <a:xfrm>
            <a:off x="293144" y="1473715"/>
            <a:ext cx="4398126" cy="39538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13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このテンプレートを使用するタイミング: </a:t>
            </a:r>
            <a:r>
              <a:rPr lang="ja-JP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こちらの 3D フィッシュボーン図テンプレートは、クライアントへの売り込みなど、魅力的なプレゼンテーションが不可欠な状況向けに設計されています。特に、広告業界、クリエイティブ業界、教育機関など、ビジュアルが重要となる分野の専門家にとって有益です。また、チーム構築イベントにも効果的なツールであり、視覚的な比喩によって理解と定着を高めることができます。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  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13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テンプレートの注目の機能: </a:t>
            </a:r>
            <a:r>
              <a:rPr lang="ja-JP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このテンプレートの 3D デザインは、プレゼンテーションに独特の視覚的魅力をもたらします。このレイアウトによって自然な流れが生まれ、オーディエンスは尾ひれから頭に向かって分析を辿れます。そのため、実用的でありながら見た目も美しいツールとして活用できます。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B028CC-25B9-7F56-5803-4FF41E07A98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097325" y="1589915"/>
            <a:ext cx="6803973" cy="3827235"/>
          </a:xfrm>
          <a:prstGeom prst="rect">
            <a:avLst/>
          </a:prstGeom>
          <a:effectLst>
            <a:outerShdw blurRad="101157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>
            <a:hlinkClick r:id="rId4"/>
            <a:extLst>
              <a:ext uri="{FF2B5EF4-FFF2-40B4-BE49-F238E27FC236}">
                <a16:creationId xmlns:a16="http://schemas.microsoft.com/office/drawing/2014/main" id="{047A01A6-7E50-2278-EE27-BDA790A1A0A7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642268" y="298882"/>
            <a:ext cx="3264288" cy="649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73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/>
            </a:gs>
            <a:gs pos="69000">
              <a:schemeClr val="bg1"/>
            </a:gs>
            <a:gs pos="38000">
              <a:schemeClr val="bg1"/>
            </a:gs>
            <a:gs pos="100000">
              <a:schemeClr val="bg2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62">
            <a:extLst>
              <a:ext uri="{FF2B5EF4-FFF2-40B4-BE49-F238E27FC236}">
                <a16:creationId xmlns:a16="http://schemas.microsoft.com/office/drawing/2014/main" id="{86C4DFB1-8092-1024-8EE3-9D65C874DE6A}"/>
              </a:ext>
            </a:extLst>
          </p:cNvPr>
          <p:cNvSpPr/>
          <p:nvPr/>
        </p:nvSpPr>
        <p:spPr>
          <a:xfrm>
            <a:off x="2466920" y="4634711"/>
            <a:ext cx="2401486" cy="1828800"/>
          </a:xfrm>
          <a:prstGeom prst="rect">
            <a:avLst/>
          </a:prstGeom>
          <a:solidFill>
            <a:srgbClr val="6EE9F0"/>
          </a:solidFill>
          <a:ln>
            <a:noFill/>
          </a:ln>
          <a:scene3d>
            <a:camera prst="isometricRightUp">
              <a:rot lat="1200000" lon="19800000" rev="0"/>
            </a:camera>
            <a:lightRig rig="threePt" dir="t"/>
          </a:scene3d>
          <a:sp3d prstMaterial="dkEdge">
            <a:bevelB w="0" h="165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32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7E1964E6-FCDE-EEEB-A6C3-C8FCCBCF810D}"/>
              </a:ext>
            </a:extLst>
          </p:cNvPr>
          <p:cNvSpPr/>
          <p:nvPr/>
        </p:nvSpPr>
        <p:spPr>
          <a:xfrm>
            <a:off x="4818720" y="4219084"/>
            <a:ext cx="2401486" cy="1828800"/>
          </a:xfrm>
          <a:prstGeom prst="rect">
            <a:avLst/>
          </a:prstGeom>
          <a:solidFill>
            <a:srgbClr val="6EE9F0"/>
          </a:solidFill>
          <a:ln>
            <a:noFill/>
          </a:ln>
          <a:scene3d>
            <a:camera prst="isometricRightUp">
              <a:rot lat="1200000" lon="19800000" rev="0"/>
            </a:camera>
            <a:lightRig rig="threePt" dir="t"/>
          </a:scene3d>
          <a:sp3d prstMaterial="dkEdge">
            <a:bevelB w="0" h="165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32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7185A713-AC2B-86AB-98EC-2F6379F9D8EB}"/>
              </a:ext>
            </a:extLst>
          </p:cNvPr>
          <p:cNvSpPr/>
          <p:nvPr/>
        </p:nvSpPr>
        <p:spPr>
          <a:xfrm>
            <a:off x="7158163" y="3713288"/>
            <a:ext cx="2401486" cy="1828800"/>
          </a:xfrm>
          <a:prstGeom prst="rect">
            <a:avLst/>
          </a:prstGeom>
          <a:solidFill>
            <a:srgbClr val="6EE9F0"/>
          </a:solidFill>
          <a:ln>
            <a:noFill/>
          </a:ln>
          <a:scene3d>
            <a:camera prst="isometricRightUp">
              <a:rot lat="1200000" lon="19800000" rev="0"/>
            </a:camera>
            <a:lightRig rig="threePt" dir="t"/>
          </a:scene3d>
          <a:sp3d prstMaterial="dkEdge">
            <a:bevelB w="0" h="165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32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8248125-334F-FEC3-CF81-E8F77B6C0808}"/>
              </a:ext>
            </a:extLst>
          </p:cNvPr>
          <p:cNvSpPr/>
          <p:nvPr/>
        </p:nvSpPr>
        <p:spPr>
          <a:xfrm>
            <a:off x="9214031" y="2522436"/>
            <a:ext cx="208021" cy="1097280"/>
          </a:xfrm>
          <a:prstGeom prst="rect">
            <a:avLst/>
          </a:prstGeom>
          <a:solidFill>
            <a:srgbClr val="6EE9F0"/>
          </a:solidFill>
          <a:ln>
            <a:noFill/>
          </a:ln>
          <a:scene3d>
            <a:camera prst="isometricRightUp">
              <a:rot lat="1200000" lon="19800000" rev="0"/>
            </a:camera>
            <a:lightRig rig="threePt" dir="t"/>
          </a:scene3d>
          <a:sp3d prstMaterial="dkEdge">
            <a:bevelB w="0" h="165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392E3A0-735F-E4E8-98AC-8DE93746D4B9}"/>
              </a:ext>
            </a:extLst>
          </p:cNvPr>
          <p:cNvSpPr/>
          <p:nvPr/>
        </p:nvSpPr>
        <p:spPr>
          <a:xfrm>
            <a:off x="6862232" y="3020054"/>
            <a:ext cx="208021" cy="1097280"/>
          </a:xfrm>
          <a:prstGeom prst="rect">
            <a:avLst/>
          </a:prstGeom>
          <a:solidFill>
            <a:srgbClr val="6EE9F0"/>
          </a:solidFill>
          <a:ln>
            <a:noFill/>
          </a:ln>
          <a:scene3d>
            <a:camera prst="isometricRightUp">
              <a:rot lat="1200000" lon="19800000" rev="0"/>
            </a:camera>
            <a:lightRig rig="threePt" dir="t"/>
          </a:scene3d>
          <a:sp3d prstMaterial="dkEdge">
            <a:bevelB w="0" h="165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24B5B53-AAFF-2E64-B5DD-00DD74AFEB71}"/>
              </a:ext>
            </a:extLst>
          </p:cNvPr>
          <p:cNvSpPr/>
          <p:nvPr/>
        </p:nvSpPr>
        <p:spPr>
          <a:xfrm>
            <a:off x="4510432" y="3445362"/>
            <a:ext cx="208021" cy="1097280"/>
          </a:xfrm>
          <a:prstGeom prst="rect">
            <a:avLst/>
          </a:prstGeom>
          <a:solidFill>
            <a:srgbClr val="6EE9F0"/>
          </a:solidFill>
          <a:ln>
            <a:noFill/>
          </a:ln>
          <a:scene3d>
            <a:camera prst="isometricRightUp">
              <a:rot lat="1200000" lon="19800000" rev="0"/>
            </a:camera>
            <a:lightRig rig="threePt" dir="t"/>
          </a:scene3d>
          <a:sp3d prstMaterial="dkEdge">
            <a:bevelB w="0" h="165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ight Arrow 1">
            <a:extLst>
              <a:ext uri="{FF2B5EF4-FFF2-40B4-BE49-F238E27FC236}">
                <a16:creationId xmlns:a16="http://schemas.microsoft.com/office/drawing/2014/main" id="{0D4E95DB-49B6-093A-1F6B-C5DC367E5165}"/>
              </a:ext>
            </a:extLst>
          </p:cNvPr>
          <p:cNvSpPr/>
          <p:nvPr/>
        </p:nvSpPr>
        <p:spPr>
          <a:xfrm>
            <a:off x="554799" y="1321009"/>
            <a:ext cx="12172660" cy="3358725"/>
          </a:xfrm>
          <a:prstGeom prst="rightArrow">
            <a:avLst>
              <a:gd name="adj1" fmla="val 8276"/>
              <a:gd name="adj2" fmla="val 57357"/>
            </a:avLst>
          </a:prstGeom>
          <a:solidFill>
            <a:srgbClr val="6EE9F0"/>
          </a:solidFill>
          <a:ln>
            <a:noFill/>
          </a:ln>
          <a:scene3d>
            <a:camera prst="isometricRightUp">
              <a:rot lat="1200000" lon="19800000" rev="0"/>
            </a:camera>
            <a:lightRig rig="threePt" dir="t"/>
          </a:scene3d>
          <a:sp3d prstMaterial="dkEdge">
            <a:bevelB w="0" h="165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Graphic 6">
            <a:extLst>
              <a:ext uri="{FF2B5EF4-FFF2-40B4-BE49-F238E27FC236}">
                <a16:creationId xmlns:a16="http://schemas.microsoft.com/office/drawing/2014/main" id="{7FF66AD7-5A9E-D062-8CAD-5E510FA71245}"/>
              </a:ext>
            </a:extLst>
          </p:cNvPr>
          <p:cNvSpPr/>
          <p:nvPr/>
        </p:nvSpPr>
        <p:spPr>
          <a:xfrm>
            <a:off x="174011" y="2659528"/>
            <a:ext cx="1626815" cy="2908982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rgbClr val="EE7936"/>
          </a:solidFill>
          <a:ln w="8096" cap="flat">
            <a:noFill/>
            <a:prstDash val="solid"/>
            <a:miter/>
          </a:ln>
          <a:scene3d>
            <a:camera prst="orthographicFront">
              <a:rot lat="1200000" lon="19800000" rev="0"/>
            </a:camera>
            <a:lightRig rig="threePt" dir="t"/>
          </a:scene3d>
          <a:sp3d prstMaterial="matte">
            <a:bevelB w="0" h="165100"/>
          </a:sp3d>
        </p:spPr>
        <p:txBody>
          <a:bodyPr rtlCol="0" anchor="ctr"/>
          <a:lstStyle/>
          <a:p>
            <a:endParaRPr lang="en-US"/>
          </a:p>
        </p:txBody>
      </p:sp>
      <p:sp>
        <p:nvSpPr>
          <p:cNvPr id="32" name="Graphic 6">
            <a:extLst>
              <a:ext uri="{FF2B5EF4-FFF2-40B4-BE49-F238E27FC236}">
                <a16:creationId xmlns:a16="http://schemas.microsoft.com/office/drawing/2014/main" id="{91C4B07C-F397-419A-AD7C-EF6FC9D94F9E}"/>
              </a:ext>
            </a:extLst>
          </p:cNvPr>
          <p:cNvSpPr/>
          <p:nvPr/>
        </p:nvSpPr>
        <p:spPr>
          <a:xfrm>
            <a:off x="10315273" y="860048"/>
            <a:ext cx="1466353" cy="2594919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rgbClr val="EE1F22"/>
          </a:solidFill>
          <a:ln w="8096" cap="flat">
            <a:noFill/>
            <a:prstDash val="solid"/>
            <a:miter/>
          </a:ln>
          <a:scene3d>
            <a:camera prst="orthographicFront">
              <a:rot lat="1200000" lon="19800000" rev="0"/>
            </a:camera>
            <a:lightRig rig="threePt" dir="t"/>
          </a:scene3d>
          <a:sp3d prstMaterial="matte">
            <a:bevelB w="0" h="0"/>
          </a:sp3d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Graphic 6">
            <a:extLst>
              <a:ext uri="{FF2B5EF4-FFF2-40B4-BE49-F238E27FC236}">
                <a16:creationId xmlns:a16="http://schemas.microsoft.com/office/drawing/2014/main" id="{E43E4965-A2C5-C506-6866-D68ED2335A0F}"/>
              </a:ext>
            </a:extLst>
          </p:cNvPr>
          <p:cNvSpPr/>
          <p:nvPr/>
        </p:nvSpPr>
        <p:spPr>
          <a:xfrm>
            <a:off x="369443" y="3008989"/>
            <a:ext cx="1235950" cy="2210059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chemeClr val="accent4"/>
          </a:solidFill>
          <a:ln w="8096" cap="flat">
            <a:noFill/>
            <a:prstDash val="solid"/>
            <a:miter/>
          </a:ln>
          <a:scene3d>
            <a:camera prst="orthographicFront">
              <a:rot lat="1200000" lon="19800000" rev="0"/>
            </a:camera>
            <a:lightRig rig="threePt" dir="t"/>
          </a:scene3d>
          <a:sp3d prstMaterial="matte">
            <a:bevelB w="0" h="0"/>
          </a:sp3d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256B7F1A-C0C6-01F3-EE64-7847D69E1021}"/>
              </a:ext>
            </a:extLst>
          </p:cNvPr>
          <p:cNvSpPr/>
          <p:nvPr/>
        </p:nvSpPr>
        <p:spPr>
          <a:xfrm>
            <a:off x="3346889" y="2439507"/>
            <a:ext cx="208021" cy="1097280"/>
          </a:xfrm>
          <a:prstGeom prst="rect">
            <a:avLst/>
          </a:prstGeom>
          <a:solidFill>
            <a:srgbClr val="6EE9F0"/>
          </a:solidFill>
          <a:ln>
            <a:noFill/>
          </a:ln>
          <a:scene3d>
            <a:camera prst="isometricRightUp">
              <a:rot lat="1200000" lon="19800000" rev="0"/>
            </a:camera>
            <a:lightRig rig="threePt" dir="t"/>
          </a:scene3d>
          <a:sp3d prstMaterial="dkEdge">
            <a:bevelB w="0" h="165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C777ED0-6545-E18C-0758-AB35E06D3DB3}"/>
              </a:ext>
            </a:extLst>
          </p:cNvPr>
          <p:cNvSpPr/>
          <p:nvPr/>
        </p:nvSpPr>
        <p:spPr>
          <a:xfrm>
            <a:off x="5686332" y="1973796"/>
            <a:ext cx="208021" cy="1097280"/>
          </a:xfrm>
          <a:prstGeom prst="rect">
            <a:avLst/>
          </a:prstGeom>
          <a:solidFill>
            <a:srgbClr val="6EE9F0"/>
          </a:solidFill>
          <a:ln>
            <a:noFill/>
          </a:ln>
          <a:scene3d>
            <a:camera prst="isometricRightUp">
              <a:rot lat="1200000" lon="19800000" rev="0"/>
            </a:camera>
            <a:lightRig rig="threePt" dir="t"/>
          </a:scene3d>
          <a:sp3d prstMaterial="dkEdge">
            <a:bevelB w="0" h="165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CF6C1F2D-1050-8D69-2419-F33811E67632}"/>
              </a:ext>
            </a:extLst>
          </p:cNvPr>
          <p:cNvSpPr/>
          <p:nvPr/>
        </p:nvSpPr>
        <p:spPr>
          <a:xfrm>
            <a:off x="8038132" y="1507152"/>
            <a:ext cx="208021" cy="1097280"/>
          </a:xfrm>
          <a:prstGeom prst="rect">
            <a:avLst/>
          </a:prstGeom>
          <a:solidFill>
            <a:srgbClr val="6EE9F0"/>
          </a:solidFill>
          <a:ln>
            <a:noFill/>
          </a:ln>
          <a:scene3d>
            <a:camera prst="isometricRightUp">
              <a:rot lat="1200000" lon="19800000" rev="0"/>
            </a:camera>
            <a:lightRig rig="threePt" dir="t"/>
          </a:scene3d>
          <a:sp3d prstMaterial="dkEdge">
            <a:bevelB w="0" h="165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D3758E2-DF94-5A04-CC43-E26F45052A2B}"/>
              </a:ext>
            </a:extLst>
          </p:cNvPr>
          <p:cNvSpPr/>
          <p:nvPr/>
        </p:nvSpPr>
        <p:spPr>
          <a:xfrm>
            <a:off x="1300559" y="982866"/>
            <a:ext cx="2401486" cy="1828800"/>
          </a:xfrm>
          <a:prstGeom prst="rect">
            <a:avLst/>
          </a:prstGeom>
          <a:solidFill>
            <a:srgbClr val="6EE9F0"/>
          </a:solidFill>
          <a:ln>
            <a:noFill/>
          </a:ln>
          <a:scene3d>
            <a:camera prst="isometricRightUp">
              <a:rot lat="1200000" lon="19800000" rev="0"/>
            </a:camera>
            <a:lightRig rig="threePt" dir="t"/>
          </a:scene3d>
          <a:sp3d prstMaterial="dkEdge">
            <a:bevelB w="0" h="165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32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FB5EB53D-406C-217D-D4CA-05B4A3F5AAF7}"/>
              </a:ext>
            </a:extLst>
          </p:cNvPr>
          <p:cNvSpPr/>
          <p:nvPr/>
        </p:nvSpPr>
        <p:spPr>
          <a:xfrm>
            <a:off x="3640002" y="445298"/>
            <a:ext cx="2401486" cy="1828800"/>
          </a:xfrm>
          <a:prstGeom prst="rect">
            <a:avLst/>
          </a:prstGeom>
          <a:solidFill>
            <a:srgbClr val="6EE9F0"/>
          </a:solidFill>
          <a:ln>
            <a:noFill/>
          </a:ln>
          <a:scene3d>
            <a:camera prst="isometricRightUp">
              <a:rot lat="1200000" lon="19800000" rev="0"/>
            </a:camera>
            <a:lightRig rig="threePt" dir="t"/>
          </a:scene3d>
          <a:sp3d prstMaterial="dkEdge">
            <a:bevelB w="0" h="165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32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6A50F951-63F8-292B-8FB9-7A0BA70E7D2F}"/>
              </a:ext>
            </a:extLst>
          </p:cNvPr>
          <p:cNvSpPr/>
          <p:nvPr/>
        </p:nvSpPr>
        <p:spPr>
          <a:xfrm>
            <a:off x="5991802" y="-24714"/>
            <a:ext cx="2401486" cy="1828800"/>
          </a:xfrm>
          <a:prstGeom prst="rect">
            <a:avLst/>
          </a:prstGeom>
          <a:solidFill>
            <a:srgbClr val="6EE9F0"/>
          </a:solidFill>
          <a:ln>
            <a:noFill/>
          </a:ln>
          <a:scene3d>
            <a:camera prst="isometricRightUp">
              <a:rot lat="1200000" lon="19800000" rev="0"/>
            </a:camera>
            <a:lightRig rig="threePt" dir="t"/>
          </a:scene3d>
          <a:sp3d prstMaterial="dkEdge">
            <a:bevelB w="0" h="165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32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</p:spTree>
    <p:extLst>
      <p:ext uri="{BB962C8B-B14F-4D97-AF65-F5344CB8AC3E}">
        <p14:creationId xmlns:p14="http://schemas.microsoft.com/office/powerpoint/2010/main" val="2929884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043808"/>
              </p:ext>
            </p:extLst>
          </p:nvPr>
        </p:nvGraphicFramePr>
        <p:xfrm>
          <a:off x="787790" y="1050352"/>
          <a:ext cx="10406952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06952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これらの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12512</TotalTime>
  <Words>284</Words>
  <Application>Microsoft Office PowerPoint</Application>
  <PresentationFormat>Widescreen</PresentationFormat>
  <Paragraphs>16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181</cp:revision>
  <cp:lastPrinted>2024-02-20T23:48:17Z</cp:lastPrinted>
  <dcterms:created xsi:type="dcterms:W3CDTF">2021-07-07T23:54:57Z</dcterms:created>
  <dcterms:modified xsi:type="dcterms:W3CDTF">2024-10-29T12:54:57Z</dcterms:modified>
</cp:coreProperties>
</file>