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08" d="100"/>
          <a:sy n="108" d="100"/>
        </p:scale>
        <p:origin x="366" y="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jp.smartsheet.com/try-it?trp=78217"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新しい壁に 3D の白い穴">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282533"/>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6" y="282533"/>
            <a:ext cx="7269739" cy="584775"/>
          </a:xfrm>
          <a:prstGeom prst="rect">
            <a:avLst/>
          </a:prstGeom>
          <a:noFill/>
          <a:effectLst/>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サークル フィッシュボーン図テンプレート</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863817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89538" y="1420545"/>
            <a:ext cx="4596491" cy="5155707"/>
          </a:xfrm>
          <a:prstGeom prst="rect">
            <a:avLst/>
          </a:prstGeom>
          <a:noFill/>
        </p:spPr>
        <p:txBody>
          <a:bodyPr wrap="square" rtlCol="0">
            <a:spAutoFit/>
          </a:bodyPr>
          <a:lstStyle/>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 </a:t>
            </a:r>
            <a:r>
              <a:rPr lang="ja-JP" sz="1300" i="0" u="none" strike="noStrike" dirty="0">
                <a:solidFill>
                  <a:srgbClr val="000000"/>
                </a:solidFill>
                <a:effectLst/>
                <a:latin typeface="Century Gothic" panose="020B0502020202020204" pitchFamily="34" charset="0"/>
                <a:ea typeface="MS PGothic" panose="020B0600070205080204" pitchFamily="34" charset="-128"/>
              </a:rPr>
              <a:t>こちらのフィッシュボーン テンプレートは、ビジネス上の課題の根本原因を特定して議論することを目的とした双方向型のセッションやプレゼンテーションに最適です。ビジネス業務の改善を目的としたワークショップで使用することができます。またプロジェクトの計画立案やレビュー中に、特定の問題に寄与するさまざまな要因を共同作業によってマッピングできるよう、チームを支援する目的でも使用できます。</a:t>
            </a:r>
          </a:p>
          <a:p>
            <a:pPr algn="l" rtl="0">
              <a:lnSpc>
                <a:spcPct val="150000"/>
              </a:lnSpc>
              <a:spcBef>
                <a:spcPts val="0"/>
              </a:spcBef>
              <a:spcAft>
                <a:spcPts val="0"/>
              </a:spcAft>
            </a:pPr>
            <a:r>
              <a:rPr lang="ja-JP" sz="1300" i="0" u="none" strike="noStrike" dirty="0">
                <a:solidFill>
                  <a:srgbClr val="000000"/>
                </a:solidFill>
                <a:effectLst/>
                <a:latin typeface="Century Gothic" panose="020B0502020202020204" pitchFamily="34" charset="0"/>
                <a:ea typeface="MS PGothic" panose="020B0600070205080204" pitchFamily="34" charset="-128"/>
              </a:rPr>
              <a:t>  </a:t>
            </a:r>
          </a:p>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300" i="0" u="none" strike="noStrike" dirty="0">
                <a:solidFill>
                  <a:srgbClr val="000000"/>
                </a:solidFill>
                <a:effectLst/>
                <a:latin typeface="Century Gothic" panose="020B0502020202020204" pitchFamily="34" charset="0"/>
                <a:ea typeface="MS PGothic" panose="020B0600070205080204" pitchFamily="34" charset="-128"/>
              </a:rPr>
              <a:t>このテンプレートでは、フィッシュボーン図で従来から用いられている線形の骨が、相互に接続された円に置き換えられており、複雑なデータを理解しやすいビジュアル形式に整理できます。テンプレート内の円は、重要な情報に注意を向ける焦点となります。それぞれの円によってアイデアを簡潔に要約し、潜在的な原因を明瞭かつわかりやすいビジュアルで表現できます。 </a:t>
            </a:r>
          </a:p>
          <a:p>
            <a:pPr algn="l" rtl="0">
              <a:lnSpc>
                <a:spcPct val="150000"/>
              </a:lnSpc>
              <a:spcBef>
                <a:spcPts val="0"/>
              </a:spcBef>
              <a:spcAft>
                <a:spcPts val="0"/>
              </a:spcAft>
            </a:pPr>
            <a:endParaRPr lang="en-US" sz="1300" dirty="0">
              <a:solidFill>
                <a:srgbClr val="000000"/>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7"/>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新しい壁に 3D の白い穴">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tx1"/>
                </a:solidFill>
                <a:latin typeface="Century Gothic" panose="020B0502020202020204" pitchFamily="34" charset="0"/>
                <a:ea typeface="MS PGothic" panose="020B0600070205080204" pitchFamily="34" charset="-128"/>
              </a:rPr>
              <a:t>文字列</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2000">
                <a:solidFill>
                  <a:schemeClr val="bg1"/>
                </a:solidFill>
                <a:latin typeface="Century Gothic" panose="020B0502020202020204" pitchFamily="34" charset="0"/>
                <a:ea typeface="MS PGothic" panose="020B0600070205080204" pitchFamily="34" charset="-128"/>
              </a:rPr>
              <a:t>文字列</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214537590"/>
              </p:ext>
            </p:extLst>
          </p:nvPr>
        </p:nvGraphicFramePr>
        <p:xfrm>
          <a:off x="787790" y="1050352"/>
          <a:ext cx="10513484" cy="2468352"/>
        </p:xfrm>
        <a:graphic>
          <a:graphicData uri="http://schemas.openxmlformats.org/drawingml/2006/table">
            <a:tbl>
              <a:tblPr firstRow="1" firstCol="1" bandRow="1">
                <a:tableStyleId>{5C22544A-7EE6-4342-B048-85BDC9FD1C3A}</a:tableStyleId>
              </a:tblPr>
              <a:tblGrid>
                <a:gridCol w="10513484">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12618</TotalTime>
  <Words>314</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200</cp:revision>
  <cp:lastPrinted>2024-02-20T23:48:17Z</cp:lastPrinted>
  <dcterms:created xsi:type="dcterms:W3CDTF">2021-07-07T23:54:57Z</dcterms:created>
  <dcterms:modified xsi:type="dcterms:W3CDTF">2024-11-06T12:02:04Z</dcterms:modified>
</cp:coreProperties>
</file>