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54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C3"/>
    <a:srgbClr val="F7DBAB"/>
    <a:srgbClr val="FEF2DE"/>
    <a:srgbClr val="FFF9F1"/>
    <a:srgbClr val="01E5EC"/>
    <a:srgbClr val="FFB700"/>
    <a:srgbClr val="FF521F"/>
    <a:srgbClr val="CEE38D"/>
    <a:srgbClr val="FAD6F3"/>
    <a:srgbClr val="FFE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2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戦略的エンゲージメント計画テンプレート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80431"/>
              </p:ext>
            </p:extLst>
          </p:nvPr>
        </p:nvGraphicFramePr>
        <p:xfrm>
          <a:off x="266781" y="905042"/>
          <a:ext cx="11611064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941832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826612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 dirty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ja-JP" sz="16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役割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カテゴリ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影響力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期待事項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コミュニケーション </a:t>
                      </a:r>
                      <a:br>
                        <a:rPr lang="en-US" alt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アプローチ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懸念事項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284F6CEF-D40B-64B1-6F1C-A61BCB51B9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6632" y="205110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74842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7049</TotalTime>
  <Words>147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94</cp:revision>
  <cp:lastPrinted>2020-08-31T22:23:58Z</cp:lastPrinted>
  <dcterms:created xsi:type="dcterms:W3CDTF">2021-07-07T23:54:57Z</dcterms:created>
  <dcterms:modified xsi:type="dcterms:W3CDTF">2024-10-17T09:48:15Z</dcterms:modified>
</cp:coreProperties>
</file>