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7F4"/>
    <a:srgbClr val="F0F8F5"/>
    <a:srgbClr val="F2F9ED"/>
    <a:srgbClr val="FFF9E7"/>
    <a:srgbClr val="FFF2CC"/>
    <a:srgbClr val="9FE3DC"/>
    <a:srgbClr val="BEE3E1"/>
    <a:srgbClr val="E4EDD9"/>
    <a:srgbClr val="E9F6F4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00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038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2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関係者エンゲージメント評価マトリクス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44F6BB-51D6-D840-7F48-1F8C88AE0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71376"/>
              </p:ext>
            </p:extLst>
          </p:nvPr>
        </p:nvGraphicFramePr>
        <p:xfrm>
          <a:off x="271436" y="824555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ysClr val="windowText" lastClr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現在のエンゲージメント レベル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979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19E61-201A-30AE-4883-DD6350573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882507"/>
              </p:ext>
            </p:extLst>
          </p:nvPr>
        </p:nvGraphicFramePr>
        <p:xfrm>
          <a:off x="4014059" y="824555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ysClr val="windowText" lastClr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望ましいエンゲージメント レベル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2642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0FA1800-C25B-77CC-F389-9043A5BED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232171"/>
              </p:ext>
            </p:extLst>
          </p:nvPr>
        </p:nvGraphicFramePr>
        <p:xfrm>
          <a:off x="7756682" y="824555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 D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ysClr val="windowText" lastClr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現在のレベルかつ望ましいレベル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31374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95683A5-BE88-D9C4-D777-DD2B68CA5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87920"/>
              </p:ext>
            </p:extLst>
          </p:nvPr>
        </p:nvGraphicFramePr>
        <p:xfrm>
          <a:off x="271435" y="1556609"/>
          <a:ext cx="11603955" cy="4882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1925">
                  <a:extLst>
                    <a:ext uri="{9D8B030D-6E8A-4147-A177-3AD203B41FA5}">
                      <a16:colId xmlns:a16="http://schemas.microsoft.com/office/drawing/2014/main" val="95001649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7726915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344281029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1801032249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968196950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1055521449"/>
                    </a:ext>
                  </a:extLst>
                </a:gridCol>
              </a:tblGrid>
              <a:tr h="514272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未認識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否定的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中立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協力的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主導的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8420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9781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47281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5689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41824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34431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934913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7161091D-FA9D-4D41-89DD-B0704A1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6632" y="169599"/>
            <a:ext cx="25521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70416"/>
              </p:ext>
            </p:extLst>
          </p:nvPr>
        </p:nvGraphicFramePr>
        <p:xfrm>
          <a:off x="787790" y="1050352"/>
          <a:ext cx="10486851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86851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7088</TotalTime>
  <Words>184</Words>
  <Application>Microsoft Office PowerPoint</Application>
  <PresentationFormat>Widescreen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90</cp:revision>
  <cp:lastPrinted>2020-08-31T22:23:58Z</cp:lastPrinted>
  <dcterms:created xsi:type="dcterms:W3CDTF">2021-07-07T23:54:57Z</dcterms:created>
  <dcterms:modified xsi:type="dcterms:W3CDTF">2024-10-17T10:33:27Z</dcterms:modified>
</cp:coreProperties>
</file>