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3" r:id="rId2"/>
    <p:sldId id="344" r:id="rId3"/>
    <p:sldId id="320" r:id="rId4"/>
    <p:sldId id="401" r:id="rId5"/>
    <p:sldId id="412" r:id="rId6"/>
    <p:sldId id="413" r:id="rId7"/>
    <p:sldId id="414" r:id="rId8"/>
    <p:sldId id="411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A05"/>
    <a:srgbClr val="C72900"/>
    <a:srgbClr val="FD5A06"/>
    <a:srgbClr val="FF932F"/>
    <a:srgbClr val="FFBD00"/>
    <a:srgbClr val="15D1FF"/>
    <a:srgbClr val="D06CBB"/>
    <a:srgbClr val="E4774A"/>
    <a:srgbClr val="B6E53A"/>
    <a:srgbClr val="B1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45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6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997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246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469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417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615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096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jp.smartsheet.com/try-it?trp=7813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352703"/>
            <a:ext cx="8281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スプリント プランニング スライド テンプレート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E84FCC-2A83-B06B-99F1-EC14C970D2E0}"/>
              </a:ext>
            </a:extLst>
          </p:cNvPr>
          <p:cNvSpPr txBox="1"/>
          <p:nvPr/>
        </p:nvSpPr>
        <p:spPr>
          <a:xfrm>
            <a:off x="448320" y="1561585"/>
            <a:ext cx="7843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DF3DE9-0A8F-16EB-AE6B-7C7469A0062D}"/>
              </a:ext>
            </a:extLst>
          </p:cNvPr>
          <p:cNvSpPr txBox="1"/>
          <p:nvPr/>
        </p:nvSpPr>
        <p:spPr>
          <a:xfrm>
            <a:off x="448322" y="2232846"/>
            <a:ext cx="4937256" cy="2482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ja-JP" sz="1400" dirty="0">
                <a:latin typeface="Century Gothic" panose="020B0502020202020204" pitchFamily="34" charset="0"/>
                <a:ea typeface="MS PGothic" panose="020B0600070205080204" pitchFamily="34" charset="-128"/>
              </a:rPr>
              <a:t>計画の日付とタスクを入力します。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バーを調整してアクティビティごとの時間の長さを表します。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ja-JP" sz="1400" dirty="0">
                <a:latin typeface="Century Gothic" panose="020B0502020202020204" pitchFamily="34" charset="0"/>
                <a:ea typeface="MS PGothic" panose="020B0600070205080204" pitchFamily="34" charset="-128"/>
              </a:rPr>
              <a:t>それぞれのバーやグラフ エリアの中に、開始日と終了日、マイルストーンの日付、およびその他の情報を追加します。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ja-JP" sz="1400" dirty="0">
                <a:latin typeface="Century Gothic" panose="020B0502020202020204" pitchFamily="34" charset="0"/>
                <a:ea typeface="MS PGothic" panose="020B0600070205080204" pitchFamily="34" charset="-128"/>
              </a:rPr>
              <a:t>カラー キーを使用して、個々のアクティビティに部門、チーム メンバー、フェーズ、またはステータスを割り当てます。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ja-JP" sz="1400" dirty="0">
                <a:latin typeface="Century Gothic" panose="020B0502020202020204" pitchFamily="34" charset="0"/>
                <a:ea typeface="MS PGothic" panose="020B0600070205080204" pitchFamily="34" charset="-128"/>
              </a:rPr>
              <a:t>後続のスライドを使用して、個々のスプリントの詳細を提示します。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E82BB5-12AA-432E-57AC-6DF475178B56}"/>
              </a:ext>
            </a:extLst>
          </p:cNvPr>
          <p:cNvGrpSpPr/>
          <p:nvPr/>
        </p:nvGrpSpPr>
        <p:grpSpPr>
          <a:xfrm>
            <a:off x="555584" y="5322492"/>
            <a:ext cx="11509093" cy="1415113"/>
            <a:chOff x="384379" y="1776651"/>
            <a:chExt cx="11035118" cy="4592943"/>
          </a:xfrm>
          <a:effectLst/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478D428E-08EE-44AA-89F3-B0AD6028BF7F}"/>
                </a:ext>
              </a:extLst>
            </p:cNvPr>
            <p:cNvSpPr/>
            <p:nvPr/>
          </p:nvSpPr>
          <p:spPr>
            <a:xfrm>
              <a:off x="384379" y="1776651"/>
              <a:ext cx="1170134" cy="36576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A0227C84-1944-C0A3-E93A-4428BB8E565D}"/>
                </a:ext>
              </a:extLst>
            </p:cNvPr>
            <p:cNvSpPr/>
            <p:nvPr/>
          </p:nvSpPr>
          <p:spPr>
            <a:xfrm>
              <a:off x="828342" y="2314248"/>
              <a:ext cx="1170134" cy="365760"/>
            </a:xfrm>
            <a:prstGeom prst="roundRect">
              <a:avLst/>
            </a:prstGeom>
            <a:solidFill>
              <a:srgbClr val="6CD5F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A06CC19C-1F01-0221-A2A9-978C75945B84}"/>
                </a:ext>
              </a:extLst>
            </p:cNvPr>
            <p:cNvSpPr/>
            <p:nvPr/>
          </p:nvSpPr>
          <p:spPr>
            <a:xfrm>
              <a:off x="3969909" y="3890243"/>
              <a:ext cx="1108367" cy="365761"/>
            </a:xfrm>
            <a:prstGeom prst="roundRect">
              <a:avLst/>
            </a:prstGeom>
            <a:solidFill>
              <a:srgbClr val="B6E53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8EAE5B61-BDC4-ED3E-C57B-F0F14A5D2DC4}"/>
                </a:ext>
              </a:extLst>
            </p:cNvPr>
            <p:cNvSpPr/>
            <p:nvPr/>
          </p:nvSpPr>
          <p:spPr>
            <a:xfrm>
              <a:off x="1187247" y="2833447"/>
              <a:ext cx="4080312" cy="365760"/>
            </a:xfrm>
            <a:prstGeom prst="roundRect">
              <a:avLst/>
            </a:prstGeom>
            <a:solidFill>
              <a:srgbClr val="A1F4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DF31B1FF-D3DD-D079-6D1F-2C3C54367BC9}"/>
                </a:ext>
              </a:extLst>
            </p:cNvPr>
            <p:cNvSpPr/>
            <p:nvPr/>
          </p:nvSpPr>
          <p:spPr>
            <a:xfrm>
              <a:off x="2593628" y="3361845"/>
              <a:ext cx="2068411" cy="365761"/>
            </a:xfrm>
            <a:prstGeom prst="roundRect">
              <a:avLst/>
            </a:prstGeom>
            <a:solidFill>
              <a:srgbClr val="FFEC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025E6603-8BE8-5FA2-03F5-238C8D1EAB6B}"/>
                </a:ext>
              </a:extLst>
            </p:cNvPr>
            <p:cNvSpPr/>
            <p:nvPr/>
          </p:nvSpPr>
          <p:spPr>
            <a:xfrm>
              <a:off x="10311130" y="6003834"/>
              <a:ext cx="1108367" cy="365760"/>
            </a:xfrm>
            <a:prstGeom prst="roundRect">
              <a:avLst/>
            </a:prstGeom>
            <a:solidFill>
              <a:srgbClr val="15D1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86FDB4D9-1574-1953-D8B3-0C50ECC2FD78}"/>
                </a:ext>
              </a:extLst>
            </p:cNvPr>
            <p:cNvSpPr/>
            <p:nvPr/>
          </p:nvSpPr>
          <p:spPr>
            <a:xfrm>
              <a:off x="5120885" y="4947039"/>
              <a:ext cx="4080312" cy="365760"/>
            </a:xfrm>
            <a:prstGeom prst="roundRect">
              <a:avLst/>
            </a:prstGeom>
            <a:solidFill>
              <a:srgbClr val="FD5A0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BAFDB695-CC8C-B34F-DC03-A26993AB1E33}"/>
                </a:ext>
              </a:extLst>
            </p:cNvPr>
            <p:cNvSpPr/>
            <p:nvPr/>
          </p:nvSpPr>
          <p:spPr>
            <a:xfrm>
              <a:off x="8656741" y="5475437"/>
              <a:ext cx="2068411" cy="365760"/>
            </a:xfrm>
            <a:prstGeom prst="roundRect">
              <a:avLst/>
            </a:prstGeom>
            <a:solidFill>
              <a:srgbClr val="B1F2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C31CF41-2B70-037A-8FFD-E69D45942EB6}"/>
                </a:ext>
              </a:extLst>
            </p:cNvPr>
            <p:cNvSpPr/>
            <p:nvPr/>
          </p:nvSpPr>
          <p:spPr>
            <a:xfrm>
              <a:off x="4524093" y="4418641"/>
              <a:ext cx="2068411" cy="365760"/>
            </a:xfrm>
            <a:prstGeom prst="roundRect">
              <a:avLst/>
            </a:prstGeom>
            <a:solidFill>
              <a:srgbClr val="FF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E26079A-5130-5314-9CC9-10CA657E2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035" y="2291230"/>
            <a:ext cx="5166644" cy="347337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D21492-E2BF-1D7C-B97D-9F361B64848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763979" y="2346311"/>
            <a:ext cx="2817541" cy="158486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2526E8-8573-AB6F-644D-BC68AB26AD4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441972" y="3810137"/>
            <a:ext cx="2728903" cy="153500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F3E52CD-C3B4-4A7C-7086-AC81B6F8584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82888" y="4948174"/>
            <a:ext cx="1658069" cy="932664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E03334B-539E-3862-C371-D3F476D5CAB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036038" y="5182574"/>
            <a:ext cx="1658245" cy="932762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" name="Picture 1">
            <a:hlinkClick r:id="rId7"/>
            <a:extLst>
              <a:ext uri="{FF2B5EF4-FFF2-40B4-BE49-F238E27FC236}">
                <a16:creationId xmlns:a16="http://schemas.microsoft.com/office/drawing/2014/main" id="{A6638C4C-02C3-0686-484A-2CF158B5CF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41838" y="399093"/>
            <a:ext cx="25521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37915"/>
              </p:ext>
            </p:extLst>
          </p:nvPr>
        </p:nvGraphicFramePr>
        <p:xfrm>
          <a:off x="328322" y="1250537"/>
          <a:ext cx="11590872" cy="246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8C6009-82D8-542A-2ABB-A14B0EBC6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12557"/>
              </p:ext>
            </p:extLst>
          </p:nvPr>
        </p:nvGraphicFramePr>
        <p:xfrm>
          <a:off x="328322" y="1665410"/>
          <a:ext cx="11590872" cy="4876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487675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9" y="1776651"/>
            <a:ext cx="1170134" cy="36576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828342" y="2314248"/>
            <a:ext cx="1170134" cy="36576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2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3374757" y="3890243"/>
            <a:ext cx="1108367" cy="365760"/>
          </a:xfrm>
          <a:prstGeom prst="roundRect">
            <a:avLst/>
          </a:prstGeom>
          <a:solidFill>
            <a:srgbClr val="B6E5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5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1187247" y="2833447"/>
            <a:ext cx="4080312" cy="36576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1998475" y="3361845"/>
            <a:ext cx="2068411" cy="365760"/>
          </a:xfrm>
          <a:prstGeom prst="roundRect">
            <a:avLst/>
          </a:prstGeom>
          <a:solidFill>
            <a:srgbClr val="FFEC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4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3958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フェーズ マップ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DAE58E1-6C76-C106-A969-4000FA08881C}"/>
              </a:ext>
            </a:extLst>
          </p:cNvPr>
          <p:cNvSpPr/>
          <p:nvPr/>
        </p:nvSpPr>
        <p:spPr>
          <a:xfrm>
            <a:off x="10311130" y="6003834"/>
            <a:ext cx="1108367" cy="365760"/>
          </a:xfrm>
          <a:prstGeom prst="roundRect">
            <a:avLst/>
          </a:prstGeom>
          <a:solidFill>
            <a:srgbClr val="15D1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9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D3455A8-1FC3-3415-2288-0A73E0DBD16F}"/>
              </a:ext>
            </a:extLst>
          </p:cNvPr>
          <p:cNvSpPr/>
          <p:nvPr/>
        </p:nvSpPr>
        <p:spPr>
          <a:xfrm>
            <a:off x="5120885" y="4947039"/>
            <a:ext cx="4080312" cy="365760"/>
          </a:xfrm>
          <a:prstGeom prst="roundRect">
            <a:avLst/>
          </a:prstGeom>
          <a:solidFill>
            <a:srgbClr val="FD5A0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7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234D2C6-8C4C-77A3-6794-D83895571501}"/>
              </a:ext>
            </a:extLst>
          </p:cNvPr>
          <p:cNvSpPr/>
          <p:nvPr/>
        </p:nvSpPr>
        <p:spPr>
          <a:xfrm>
            <a:off x="8656741" y="5475437"/>
            <a:ext cx="2068411" cy="365760"/>
          </a:xfrm>
          <a:prstGeom prst="roundRect">
            <a:avLst/>
          </a:prstGeom>
          <a:solidFill>
            <a:srgbClr val="B1F2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8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4524093" y="4418641"/>
            <a:ext cx="2068411" cy="365760"/>
          </a:xfrm>
          <a:prstGeom prst="roundRect">
            <a:avLst/>
          </a:prstGeom>
          <a:solidFill>
            <a:srgbClr val="FFBD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フェーズ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A7AF22-BA71-724A-07AB-0D842C3C4663}"/>
              </a:ext>
            </a:extLst>
          </p:cNvPr>
          <p:cNvSpPr txBox="1"/>
          <p:nvPr/>
        </p:nvSpPr>
        <p:spPr>
          <a:xfrm>
            <a:off x="1704487" y="1836420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D7D7B8-ECAC-DE93-04ED-B35E76426D89}"/>
              </a:ext>
            </a:extLst>
          </p:cNvPr>
          <p:cNvSpPr txBox="1"/>
          <p:nvPr/>
        </p:nvSpPr>
        <p:spPr>
          <a:xfrm>
            <a:off x="2190930" y="2374017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8B56F-3065-6BE3-9B68-05AC55450FB3}"/>
              </a:ext>
            </a:extLst>
          </p:cNvPr>
          <p:cNvSpPr txBox="1"/>
          <p:nvPr/>
        </p:nvSpPr>
        <p:spPr>
          <a:xfrm>
            <a:off x="5311707" y="2880317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366918-A866-F3B7-0B9E-2629C7D41628}"/>
              </a:ext>
            </a:extLst>
          </p:cNvPr>
          <p:cNvSpPr txBox="1"/>
          <p:nvPr/>
        </p:nvSpPr>
        <p:spPr>
          <a:xfrm>
            <a:off x="4125100" y="3429361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3F8CBA-0243-17C8-DF52-54ECAAB26807}"/>
              </a:ext>
            </a:extLst>
          </p:cNvPr>
          <p:cNvSpPr txBox="1"/>
          <p:nvPr/>
        </p:nvSpPr>
        <p:spPr>
          <a:xfrm>
            <a:off x="4562513" y="3938393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AB68D1-60FA-37E5-CFD1-95775EFE4E82}"/>
              </a:ext>
            </a:extLst>
          </p:cNvPr>
          <p:cNvSpPr txBox="1"/>
          <p:nvPr/>
        </p:nvSpPr>
        <p:spPr>
          <a:xfrm>
            <a:off x="6771774" y="4484078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534F7-3617-B06E-5EB1-62949B00B0AF}"/>
              </a:ext>
            </a:extLst>
          </p:cNvPr>
          <p:cNvSpPr txBox="1"/>
          <p:nvPr/>
        </p:nvSpPr>
        <p:spPr>
          <a:xfrm>
            <a:off x="10795028" y="5550491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A4983-41D9-2073-9B97-A023E7B4A5B4}"/>
              </a:ext>
            </a:extLst>
          </p:cNvPr>
          <p:cNvSpPr txBox="1"/>
          <p:nvPr/>
        </p:nvSpPr>
        <p:spPr>
          <a:xfrm>
            <a:off x="9249533" y="6068572"/>
            <a:ext cx="1059906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ja-JP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00/00 ～ 00/00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872807-4FE2-57AA-14E8-B88E68B9D3B3}"/>
              </a:ext>
            </a:extLst>
          </p:cNvPr>
          <p:cNvGrpSpPr/>
          <p:nvPr/>
        </p:nvGrpSpPr>
        <p:grpSpPr>
          <a:xfrm>
            <a:off x="864903" y="657452"/>
            <a:ext cx="1188720" cy="620350"/>
            <a:chOff x="960153" y="577616"/>
            <a:chExt cx="1188720" cy="620350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CCFE840-23C3-B91C-6396-96B7903F6525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6E3E1D0-EA58-53CB-02D5-B2FF9219B161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D9A4264-4FD7-6040-1471-0681D3C2F513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目標 1</a:t>
                </a:r>
              </a:p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00/00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3B22183-BD4D-7CDD-0536-CBF1C05DB53A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3C0B67B-95B0-0A88-03D1-BFC6FACFC2D4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E7BB9C-E1F8-0A17-103F-B28EF169DF26}"/>
              </a:ext>
            </a:extLst>
          </p:cNvPr>
          <p:cNvGrpSpPr/>
          <p:nvPr/>
        </p:nvGrpSpPr>
        <p:grpSpPr>
          <a:xfrm>
            <a:off x="5311707" y="657452"/>
            <a:ext cx="1188720" cy="620350"/>
            <a:chOff x="960153" y="577616"/>
            <a:chExt cx="1188720" cy="62035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656C49-7B84-7F33-1BAC-ACEA67C8442F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BFD0738-3A07-95B9-F041-8D1A12A8B9F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0656372-285F-51B4-D43E-3A2FA010AE8A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目標 2</a:t>
                </a:r>
              </a:p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00/00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4DCD8DB-955E-8FB5-CFFB-649640539643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0E1358D-92E8-5188-DA5F-746DA034E19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FB6D13-61F0-4D72-A49A-B2D925199193}"/>
              </a:ext>
            </a:extLst>
          </p:cNvPr>
          <p:cNvGrpSpPr/>
          <p:nvPr/>
        </p:nvGrpSpPr>
        <p:grpSpPr>
          <a:xfrm>
            <a:off x="7687430" y="657452"/>
            <a:ext cx="1188720" cy="620350"/>
            <a:chOff x="960153" y="577616"/>
            <a:chExt cx="1188720" cy="62035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877BF00-DBB0-87D5-9B09-28074274775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2EA1655-B033-3600-7AF8-65FE2455ACB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ADBA7D7-1BC7-1501-D2E1-9B071E500955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目標 3</a:t>
                </a:r>
              </a:p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00/00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62F2F8A-8DCA-B6B0-EF37-347F434235E5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74E6C39-F53D-02E6-F9CF-D86DCF417A21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FFB972-DC3F-AE47-E14B-19FDCEBE4953}"/>
              </a:ext>
            </a:extLst>
          </p:cNvPr>
          <p:cNvGrpSpPr/>
          <p:nvPr/>
        </p:nvGrpSpPr>
        <p:grpSpPr>
          <a:xfrm>
            <a:off x="10732737" y="657452"/>
            <a:ext cx="1188720" cy="620350"/>
            <a:chOff x="512097" y="577616"/>
            <a:chExt cx="1188720" cy="62035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621E813-2F1D-9B1E-6ACF-B1DC7DCDA4E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76FA662-F61F-4F41-FC06-02AB7BC839BB}"/>
                </a:ext>
              </a:extLst>
            </p:cNvPr>
            <p:cNvGrpSpPr/>
            <p:nvPr/>
          </p:nvGrpSpPr>
          <p:grpSpPr>
            <a:xfrm>
              <a:off x="512097" y="577616"/>
              <a:ext cx="1188720" cy="427939"/>
              <a:chOff x="512097" y="577616"/>
              <a:chExt cx="1188720" cy="427939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58ACE7E-4ED2-4FF9-B948-8DEEE6B826C4}"/>
                  </a:ext>
                </a:extLst>
              </p:cNvPr>
              <p:cNvSpPr/>
              <p:nvPr/>
            </p:nvSpPr>
            <p:spPr>
              <a:xfrm>
                <a:off x="512097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目標 4</a:t>
                </a:r>
              </a:p>
              <a:p>
                <a:pPr algn="ctr" rtl="0"/>
                <a:r>
                  <a:rPr lang="ja-JP" sz="1000">
                    <a:solidFill>
                      <a:schemeClr val="tx1"/>
                    </a:solidFill>
                    <a:latin typeface="Century Gothic" panose="020B0502020202020204" pitchFamily="34" charset="0"/>
                    <a:ea typeface="MS PGothic" panose="020B0600070205080204" pitchFamily="34" charset="-128"/>
                  </a:rPr>
                  <a:t>00/00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9DEE5B5-B181-97C2-789E-3EC3E82B4461}"/>
                  </a:ext>
                </a:extLst>
              </p:cNvPr>
              <p:cNvSpPr/>
              <p:nvPr/>
            </p:nvSpPr>
            <p:spPr>
              <a:xfrm flipV="1">
                <a:off x="512097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C0412A9-919F-3BAC-497C-868133C2B99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8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386790" y="6335566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2655932" y="6335566"/>
            <a:ext cx="457200" cy="27432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252219" y="6335566"/>
            <a:ext cx="457200" cy="2743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117648" y="6335566"/>
            <a:ext cx="457200" cy="27432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521361" y="6335566"/>
            <a:ext cx="457200" cy="27432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790503" y="6335566"/>
            <a:ext cx="457200" cy="2743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4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1273103" y="6348518"/>
            <a:ext cx="9797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1</a:t>
            </a:r>
          </a:p>
        </p:txBody>
      </p:sp>
      <p:sp>
        <p:nvSpPr>
          <p:cNvPr id="65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6869010" y="6348518"/>
            <a:ext cx="9797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4</a:t>
            </a:r>
          </a:p>
        </p:txBody>
      </p:sp>
      <p:sp>
        <p:nvSpPr>
          <p:cNvPr id="66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112372" y="6348518"/>
            <a:ext cx="9797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2</a:t>
            </a:r>
          </a:p>
        </p:txBody>
      </p:sp>
      <p:sp>
        <p:nvSpPr>
          <p:cNvPr id="67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8747329" y="6348518"/>
            <a:ext cx="9797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5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4990691" y="6348518"/>
            <a:ext cx="9797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3</a:t>
            </a: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625648" y="6348518"/>
            <a:ext cx="9797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6</a:t>
            </a:r>
          </a:p>
        </p:txBody>
      </p:sp>
      <p:sp>
        <p:nvSpPr>
          <p:cNvPr id="70" name="TextBox 34">
            <a:extLst>
              <a:ext uri="{FF2B5EF4-FFF2-40B4-BE49-F238E27FC236}">
                <a16:creationId xmlns:a16="http://schemas.microsoft.com/office/drawing/2014/main" id="{E4B8B7CB-042F-B144-A64B-7088C3341325}"/>
              </a:ext>
            </a:extLst>
          </p:cNvPr>
          <p:cNvSpPr txBox="1"/>
          <p:nvPr/>
        </p:nvSpPr>
        <p:spPr>
          <a:xfrm>
            <a:off x="249909" y="6318837"/>
            <a:ext cx="540594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キー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80003"/>
              </p:ext>
            </p:extLst>
          </p:nvPr>
        </p:nvGraphicFramePr>
        <p:xfrm>
          <a:off x="351221" y="698627"/>
          <a:ext cx="11590872" cy="5157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17228">
                <a:tc gridSpan="12"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12992"/>
                  </a:ext>
                </a:extLst>
              </a:tr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000" b="1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  <a:tr h="239415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1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79978"/>
                  </a:ext>
                </a:extLst>
              </a:tr>
              <a:tr h="129426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57171"/>
                  </a:ext>
                </a:extLst>
              </a:tr>
              <a:tr h="246299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2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8186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98651"/>
                  </a:ext>
                </a:extLst>
              </a:tr>
              <a:tr h="247336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 3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3747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B213C206-617F-B34A-81CF-3AA7C6B317A0}"/>
              </a:ext>
            </a:extLst>
          </p:cNvPr>
          <p:cNvSpPr/>
          <p:nvPr/>
        </p:nvSpPr>
        <p:spPr>
          <a:xfrm>
            <a:off x="5163029" y="4691028"/>
            <a:ext cx="5722515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1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68EB49AC-C9E8-EF42-8900-EE5D30F0E18E}"/>
              </a:ext>
            </a:extLst>
          </p:cNvPr>
          <p:cNvSpPr/>
          <p:nvPr/>
        </p:nvSpPr>
        <p:spPr>
          <a:xfrm>
            <a:off x="8720049" y="5356368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2</a:t>
            </a: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8" y="1473201"/>
            <a:ext cx="1901213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415035" y="1473201"/>
            <a:ext cx="1040948" cy="264167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2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820045" y="1909750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5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716856" y="1473201"/>
            <a:ext cx="1108367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4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781794" y="3043965"/>
            <a:ext cx="6739192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1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014211" y="3483127"/>
            <a:ext cx="1658505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3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478764" y="3474233"/>
            <a:ext cx="2615853" cy="544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2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518008" y="1473201"/>
            <a:ext cx="4080312" cy="264885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121370" y="2312226"/>
            <a:ext cx="2068411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7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315536" y="3885603"/>
            <a:ext cx="1658505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4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819333" y="1876396"/>
            <a:ext cx="4037043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アクティビティ 6</a:t>
            </a:r>
          </a:p>
        </p:txBody>
      </p:sp>
      <p:sp>
        <p:nvSpPr>
          <p:cNvPr id="110" name="Pentagon 4">
            <a:extLst>
              <a:ext uri="{FF2B5EF4-FFF2-40B4-BE49-F238E27FC236}">
                <a16:creationId xmlns:a16="http://schemas.microsoft.com/office/drawing/2014/main" id="{27485D75-36D8-3F45-ACAC-546B885852B6}"/>
              </a:ext>
            </a:extLst>
          </p:cNvPr>
          <p:cNvSpPr/>
          <p:nvPr/>
        </p:nvSpPr>
        <p:spPr>
          <a:xfrm>
            <a:off x="411345" y="1829700"/>
            <a:ext cx="832766" cy="567024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CD5FC"/>
              </a:gs>
              <a:gs pos="10000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更新</a:t>
            </a:r>
            <a:br>
              <a:rPr lang="en-US" altLang="ja-JP" sz="10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0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リリース 01/02</a:t>
            </a:r>
          </a:p>
        </p:txBody>
      </p:sp>
      <p:sp>
        <p:nvSpPr>
          <p:cNvPr id="98" name="Pentagon 4">
            <a:extLst>
              <a:ext uri="{FF2B5EF4-FFF2-40B4-BE49-F238E27FC236}">
                <a16:creationId xmlns:a16="http://schemas.microsoft.com/office/drawing/2014/main" id="{33EA5FF4-0267-9F4D-BD8B-D046A30E413E}"/>
              </a:ext>
            </a:extLst>
          </p:cNvPr>
          <p:cNvSpPr/>
          <p:nvPr/>
        </p:nvSpPr>
        <p:spPr>
          <a:xfrm>
            <a:off x="4864774" y="5080163"/>
            <a:ext cx="1165872" cy="41137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AAC9F"/>
              </a:gs>
              <a:gs pos="100000">
                <a:srgbClr val="FF7D3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レポート期限 05/20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55DF6AC-B60E-F748-ACC5-8FDA50C3A5D6}"/>
              </a:ext>
            </a:extLst>
          </p:cNvPr>
          <p:cNvGrpSpPr/>
          <p:nvPr/>
        </p:nvGrpSpPr>
        <p:grpSpPr>
          <a:xfrm>
            <a:off x="4722546" y="678448"/>
            <a:ext cx="1147522" cy="5387488"/>
            <a:chOff x="2540000" y="88900"/>
            <a:chExt cx="1147522" cy="653044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264A8A1-3A23-4D4F-93FF-5F5168DCF5D9}"/>
                </a:ext>
              </a:extLst>
            </p:cNvPr>
            <p:cNvCxnSpPr/>
            <p:nvPr/>
          </p:nvCxnSpPr>
          <p:spPr>
            <a:xfrm>
              <a:off x="25400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Display 119">
              <a:extLst>
                <a:ext uri="{FF2B5EF4-FFF2-40B4-BE49-F238E27FC236}">
                  <a16:creationId xmlns:a16="http://schemas.microsoft.com/office/drawing/2014/main" id="{5AB8F71F-A130-984A-A59C-20394464B0D1}"/>
                </a:ext>
              </a:extLst>
            </p:cNvPr>
            <p:cNvSpPr/>
            <p:nvPr/>
          </p:nvSpPr>
          <p:spPr>
            <a:xfrm>
              <a:off x="2552694" y="1962457"/>
              <a:ext cx="1134828" cy="498271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ja-JP" sz="900" b="1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 1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5DFD33-B39E-FA43-BF58-48E3E42B6FB1}"/>
              </a:ext>
            </a:extLst>
          </p:cNvPr>
          <p:cNvGrpSpPr/>
          <p:nvPr/>
        </p:nvGrpSpPr>
        <p:grpSpPr>
          <a:xfrm>
            <a:off x="2369309" y="596231"/>
            <a:ext cx="492192" cy="5495105"/>
            <a:chOff x="0" y="11100"/>
            <a:chExt cx="492192" cy="5269560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97F1697-4891-7C44-B9DF-DBAF527A0BFE}"/>
                </a:ext>
              </a:extLst>
            </p:cNvPr>
            <p:cNvCxnSpPr/>
            <p:nvPr/>
          </p:nvCxnSpPr>
          <p:spPr>
            <a:xfrm>
              <a:off x="0" y="114300"/>
              <a:ext cx="0" cy="5166360"/>
            </a:xfrm>
            <a:prstGeom prst="line">
              <a:avLst/>
            </a:prstGeom>
            <a:ln w="34925" cap="rnd">
              <a:solidFill>
                <a:srgbClr val="92D050"/>
              </a:solidFill>
              <a:prstDash val="sysDot"/>
              <a:headEnd type="diamond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2">
              <a:extLst>
                <a:ext uri="{FF2B5EF4-FFF2-40B4-BE49-F238E27FC236}">
                  <a16:creationId xmlns:a16="http://schemas.microsoft.com/office/drawing/2014/main" id="{32BC2B22-9442-BE47-BF1C-CF4A2B12D645}"/>
                </a:ext>
              </a:extLst>
            </p:cNvPr>
            <p:cNvSpPr txBox="1"/>
            <p:nvPr/>
          </p:nvSpPr>
          <p:spPr>
            <a:xfrm>
              <a:off x="25398" y="11100"/>
              <a:ext cx="466794" cy="2508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solidFill>
                    <a:srgbClr val="00B05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本日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8ED3589-9ACF-F54E-99C4-A6E5BB4EF281}"/>
              </a:ext>
            </a:extLst>
          </p:cNvPr>
          <p:cNvGrpSpPr/>
          <p:nvPr/>
        </p:nvGrpSpPr>
        <p:grpSpPr>
          <a:xfrm>
            <a:off x="7934714" y="678448"/>
            <a:ext cx="1147522" cy="5387488"/>
            <a:chOff x="6007100" y="88900"/>
            <a:chExt cx="1147522" cy="653044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EA24AAC-8A15-F545-94BA-52BBEDE81A0B}"/>
                </a:ext>
              </a:extLst>
            </p:cNvPr>
            <p:cNvCxnSpPr/>
            <p:nvPr/>
          </p:nvCxnSpPr>
          <p:spPr>
            <a:xfrm>
              <a:off x="60071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Display 115">
              <a:extLst>
                <a:ext uri="{FF2B5EF4-FFF2-40B4-BE49-F238E27FC236}">
                  <a16:creationId xmlns:a16="http://schemas.microsoft.com/office/drawing/2014/main" id="{2C32FD23-0335-4F42-AFD9-CBC744D37047}"/>
                </a:ext>
              </a:extLst>
            </p:cNvPr>
            <p:cNvSpPr/>
            <p:nvPr/>
          </p:nvSpPr>
          <p:spPr>
            <a:xfrm>
              <a:off x="6019794" y="3402731"/>
              <a:ext cx="1134828" cy="496939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ja-JP" sz="900" b="1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 2</a:t>
              </a:r>
            </a:p>
          </p:txBody>
        </p:sp>
      </p:grpSp>
      <p:sp>
        <p:nvSpPr>
          <p:cNvPr id="121" name="Pentagon 4">
            <a:extLst>
              <a:ext uri="{FF2B5EF4-FFF2-40B4-BE49-F238E27FC236}">
                <a16:creationId xmlns:a16="http://schemas.microsoft.com/office/drawing/2014/main" id="{833CA76A-8CC3-5D45-A1CE-AE0C860A8AB0}"/>
              </a:ext>
            </a:extLst>
          </p:cNvPr>
          <p:cNvSpPr/>
          <p:nvPr/>
        </p:nvSpPr>
        <p:spPr>
          <a:xfrm>
            <a:off x="6186292" y="5326816"/>
            <a:ext cx="798253" cy="48260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00BD3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0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販売開始 07/01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394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詳細フェーズ マップ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製品バックログ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現在のスプリント バックログ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n-US" altLang="ja-JP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開発中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n-US" altLang="ja-JP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テスト中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n-US" altLang="ja-JP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完了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686434" y="6000276"/>
            <a:ext cx="2183607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スプリント </a:t>
            </a:r>
            <a:r>
              <a:rPr lang="ja-JP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956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製品バックログ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現在のスプリント バックログ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n-US" altLang="ja-JP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開発中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テスト中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完了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686434" y="6000276"/>
            <a:ext cx="2183607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スプリント </a:t>
            </a:r>
            <a:r>
              <a:rPr lang="ja-JP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922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製品バックログ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現在のスプリント バックログ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n-US" altLang="ja-JP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開発中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テスト中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完了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686434" y="6000276"/>
            <a:ext cx="2183607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スプリント </a:t>
            </a:r>
            <a:r>
              <a:rPr lang="ja-JP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888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製品バックログ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現在のスプリント バックログ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n-US" altLang="ja-JP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開発中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テスト中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完了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686435" y="6000276"/>
            <a:ext cx="2183606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スプリント </a:t>
            </a:r>
            <a:r>
              <a:rPr lang="ja-JP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1015663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5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ここにテキストを挿入します。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20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F75AE43C-C6E9-F6EA-1128-C49BE395674B}"/>
              </a:ext>
            </a:extLst>
          </p:cNvPr>
          <p:cNvSpPr/>
          <p:nvPr/>
        </p:nvSpPr>
        <p:spPr>
          <a:xfrm>
            <a:off x="226557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0B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D81234AD-DD95-AA9F-5E26-52E77AC5DF7C}"/>
              </a:ext>
            </a:extLst>
          </p:cNvPr>
          <p:cNvSpPr/>
          <p:nvPr/>
        </p:nvSpPr>
        <p:spPr>
          <a:xfrm>
            <a:off x="309622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C41B92-CC60-858B-0AF1-D280B7E046F4}"/>
              </a:ext>
            </a:extLst>
          </p:cNvPr>
          <p:cNvSpPr txBox="1"/>
          <p:nvPr/>
        </p:nvSpPr>
        <p:spPr>
          <a:xfrm>
            <a:off x="334662" y="3579841"/>
            <a:ext cx="1371600" cy="19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 dirty="0">
                <a:latin typeface="Century Gothic" panose="020B0502020202020204" pitchFamily="34" charset="0"/>
                <a:ea typeface="MS PGothic" panose="020B0600070205080204" pitchFamily="34" charset="-128"/>
              </a:rPr>
              <a:t>Lorem ipsum dolor sit amet, consectetur adipiscing elit, sed do eiusmod tempor incididunt ut labore et dolore magna aliqua.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Round Diagonal Corner Rectangle 33">
            <a:extLst>
              <a:ext uri="{FF2B5EF4-FFF2-40B4-BE49-F238E27FC236}">
                <a16:creationId xmlns:a16="http://schemas.microsoft.com/office/drawing/2014/main" id="{AC9CEC77-6823-9E4A-F914-5C7935426E9E}"/>
              </a:ext>
            </a:extLst>
          </p:cNvPr>
          <p:cNvSpPr/>
          <p:nvPr/>
        </p:nvSpPr>
        <p:spPr>
          <a:xfrm>
            <a:off x="1909822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4A7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35" name="Round Diagonal Corner Rectangle 34">
            <a:extLst>
              <a:ext uri="{FF2B5EF4-FFF2-40B4-BE49-F238E27FC236}">
                <a16:creationId xmlns:a16="http://schemas.microsoft.com/office/drawing/2014/main" id="{29708658-1EB5-F176-CE86-51DF3F5440C8}"/>
              </a:ext>
            </a:extLst>
          </p:cNvPr>
          <p:cNvSpPr/>
          <p:nvPr/>
        </p:nvSpPr>
        <p:spPr>
          <a:xfrm>
            <a:off x="1992887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3ACC9A-BC2E-064F-82E1-A2A477052615}"/>
              </a:ext>
            </a:extLst>
          </p:cNvPr>
          <p:cNvSpPr txBox="1"/>
          <p:nvPr/>
        </p:nvSpPr>
        <p:spPr>
          <a:xfrm>
            <a:off x="2017928" y="3579841"/>
            <a:ext cx="1429122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Venenatis lectus magna fringilla urna porttitor rhoncus dolor purus.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Vitae congue eu consequat ac felis donec et odio pellentesque.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7" name="Round Diagonal Corner Rectangle 36">
            <a:extLst>
              <a:ext uri="{FF2B5EF4-FFF2-40B4-BE49-F238E27FC236}">
                <a16:creationId xmlns:a16="http://schemas.microsoft.com/office/drawing/2014/main" id="{5D1770AF-BC65-018B-A351-7EA2374C66EF}"/>
              </a:ext>
            </a:extLst>
          </p:cNvPr>
          <p:cNvSpPr/>
          <p:nvPr/>
        </p:nvSpPr>
        <p:spPr>
          <a:xfrm>
            <a:off x="3593087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229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39" name="Round Diagonal Corner Rectangle 38">
            <a:extLst>
              <a:ext uri="{FF2B5EF4-FFF2-40B4-BE49-F238E27FC236}">
                <a16:creationId xmlns:a16="http://schemas.microsoft.com/office/drawing/2014/main" id="{14E26E40-4F6D-37BC-A36D-72653A785A9E}"/>
              </a:ext>
            </a:extLst>
          </p:cNvPr>
          <p:cNvSpPr/>
          <p:nvPr/>
        </p:nvSpPr>
        <p:spPr>
          <a:xfrm>
            <a:off x="3676152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109F39-F76F-AD27-3179-36A268CA9A1E}"/>
              </a:ext>
            </a:extLst>
          </p:cNvPr>
          <p:cNvSpPr txBox="1"/>
          <p:nvPr/>
        </p:nvSpPr>
        <p:spPr>
          <a:xfrm>
            <a:off x="3701192" y="3579841"/>
            <a:ext cx="1344167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Dignissim cras tincidunt lobortis feugiat vivamus at augue eget arcu.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Penatibus et magnis dis parturient. </a:t>
            </a:r>
          </a:p>
        </p:txBody>
      </p:sp>
      <p:sp>
        <p:nvSpPr>
          <p:cNvPr id="41" name="Round Diagonal Corner Rectangle 40">
            <a:extLst>
              <a:ext uri="{FF2B5EF4-FFF2-40B4-BE49-F238E27FC236}">
                <a16:creationId xmlns:a16="http://schemas.microsoft.com/office/drawing/2014/main" id="{7BFA3660-2199-0DEF-E5AC-9E8C204F34A2}"/>
              </a:ext>
            </a:extLst>
          </p:cNvPr>
          <p:cNvSpPr/>
          <p:nvPr/>
        </p:nvSpPr>
        <p:spPr>
          <a:xfrm>
            <a:off x="5276352" y="2866016"/>
            <a:ext cx="1600200" cy="3835207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8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AAC74528-74A1-6C71-B455-86E9180B49C3}"/>
              </a:ext>
            </a:extLst>
          </p:cNvPr>
          <p:cNvSpPr/>
          <p:nvPr/>
        </p:nvSpPr>
        <p:spPr>
          <a:xfrm>
            <a:off x="5359417" y="3467900"/>
            <a:ext cx="1463040" cy="2902319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D61DA0-8198-C5D6-C94F-73D981D74273}"/>
              </a:ext>
            </a:extLst>
          </p:cNvPr>
          <p:cNvSpPr txBox="1"/>
          <p:nvPr/>
        </p:nvSpPr>
        <p:spPr>
          <a:xfrm>
            <a:off x="5384457" y="3579841"/>
            <a:ext cx="14630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Risus viverra adipiscing at in tellus. Ipsum dolor sit amet consectetur. Ullamcorper velit sed ullamcorper morbi tincidunt ornare massa eget egestas. Vitae semper quis lectus nulla at volutpat. </a:t>
            </a:r>
          </a:p>
        </p:txBody>
      </p:sp>
      <p:sp>
        <p:nvSpPr>
          <p:cNvPr id="44" name="Round Diagonal Corner Rectangle 43">
            <a:extLst>
              <a:ext uri="{FF2B5EF4-FFF2-40B4-BE49-F238E27FC236}">
                <a16:creationId xmlns:a16="http://schemas.microsoft.com/office/drawing/2014/main" id="{108EC74C-EAF5-F2B6-E531-0F4231B39095}"/>
              </a:ext>
            </a:extLst>
          </p:cNvPr>
          <p:cNvSpPr/>
          <p:nvPr/>
        </p:nvSpPr>
        <p:spPr>
          <a:xfrm>
            <a:off x="6955635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74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</a:t>
            </a:r>
          </a:p>
        </p:txBody>
      </p:sp>
      <p:sp>
        <p:nvSpPr>
          <p:cNvPr id="45" name="Round Diagonal Corner Rectangle 44">
            <a:extLst>
              <a:ext uri="{FF2B5EF4-FFF2-40B4-BE49-F238E27FC236}">
                <a16:creationId xmlns:a16="http://schemas.microsoft.com/office/drawing/2014/main" id="{DD5F0AE5-0D52-A16A-ED23-C90A2D279A4A}"/>
              </a:ext>
            </a:extLst>
          </p:cNvPr>
          <p:cNvSpPr/>
          <p:nvPr/>
        </p:nvSpPr>
        <p:spPr>
          <a:xfrm>
            <a:off x="7038700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0CB2241-F31B-EE7C-B3CE-78544EFFB9C6}"/>
              </a:ext>
            </a:extLst>
          </p:cNvPr>
          <p:cNvSpPr txBox="1"/>
          <p:nvPr/>
        </p:nvSpPr>
        <p:spPr>
          <a:xfrm>
            <a:off x="7063740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Quam pellentesque nec nam aliquam sem et tortor consequat.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Velit laoreet id donec ultrices tincidunt.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7" name="Round Diagonal Corner Rectangle 46">
            <a:extLst>
              <a:ext uri="{FF2B5EF4-FFF2-40B4-BE49-F238E27FC236}">
                <a16:creationId xmlns:a16="http://schemas.microsoft.com/office/drawing/2014/main" id="{39AF7F2D-2D21-1DA3-7D28-CB9E38564C2B}"/>
              </a:ext>
            </a:extLst>
          </p:cNvPr>
          <p:cNvSpPr/>
          <p:nvPr/>
        </p:nvSpPr>
        <p:spPr>
          <a:xfrm>
            <a:off x="8638900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5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</a:t>
            </a:r>
          </a:p>
        </p:txBody>
      </p:sp>
      <p:sp>
        <p:nvSpPr>
          <p:cNvPr id="48" name="Round Diagonal Corner Rectangle 47">
            <a:extLst>
              <a:ext uri="{FF2B5EF4-FFF2-40B4-BE49-F238E27FC236}">
                <a16:creationId xmlns:a16="http://schemas.microsoft.com/office/drawing/2014/main" id="{6A377193-8C60-F985-8B26-898E2C061804}"/>
              </a:ext>
            </a:extLst>
          </p:cNvPr>
          <p:cNvSpPr/>
          <p:nvPr/>
        </p:nvSpPr>
        <p:spPr>
          <a:xfrm>
            <a:off x="8721965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D276ED-B8A9-9B83-6C21-6A2D4BFF74D8}"/>
              </a:ext>
            </a:extLst>
          </p:cNvPr>
          <p:cNvSpPr txBox="1"/>
          <p:nvPr/>
        </p:nvSpPr>
        <p:spPr>
          <a:xfrm>
            <a:off x="8747005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Mi proin sed libero enim sed.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Dignissim convallis aenean et tortor 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Interdum velit laoreet id donec ultrices tincidunt arcu. </a:t>
            </a:r>
          </a:p>
        </p:txBody>
      </p:sp>
      <p:sp>
        <p:nvSpPr>
          <p:cNvPr id="50" name="Round Diagonal Corner Rectangle 49">
            <a:extLst>
              <a:ext uri="{FF2B5EF4-FFF2-40B4-BE49-F238E27FC236}">
                <a16:creationId xmlns:a16="http://schemas.microsoft.com/office/drawing/2014/main" id="{6E1F1399-6AE3-C20A-2503-BBE37F3F9C36}"/>
              </a:ext>
            </a:extLst>
          </p:cNvPr>
          <p:cNvSpPr/>
          <p:nvPr/>
        </p:nvSpPr>
        <p:spPr>
          <a:xfrm>
            <a:off x="10328994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</a:t>
            </a:r>
          </a:p>
        </p:txBody>
      </p:sp>
      <p:sp>
        <p:nvSpPr>
          <p:cNvPr id="51" name="Round Diagonal Corner Rectangle 50">
            <a:extLst>
              <a:ext uri="{FF2B5EF4-FFF2-40B4-BE49-F238E27FC236}">
                <a16:creationId xmlns:a16="http://schemas.microsoft.com/office/drawing/2014/main" id="{2DACC6D9-5E23-032C-D147-5183E82E1D68}"/>
              </a:ext>
            </a:extLst>
          </p:cNvPr>
          <p:cNvSpPr/>
          <p:nvPr/>
        </p:nvSpPr>
        <p:spPr>
          <a:xfrm>
            <a:off x="10412059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104695-5E45-9668-F33F-F156AEBD0AF9}"/>
              </a:ext>
            </a:extLst>
          </p:cNvPr>
          <p:cNvSpPr txBox="1"/>
          <p:nvPr/>
        </p:nvSpPr>
        <p:spPr>
          <a:xfrm>
            <a:off x="10437099" y="3579841"/>
            <a:ext cx="137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ja-JP" sz="1100">
                <a:latin typeface="Century Gothic" panose="020B0502020202020204" pitchFamily="34" charset="0"/>
                <a:ea typeface="MS PGothic" panose="020B0600070205080204" pitchFamily="34" charset="-128"/>
              </a:rPr>
              <a:t>Ac turpis egestas sed tempus urna et. Lorem ipsum dolor sit amet consectetur adipiscing elit pellentesque habitant. </a:t>
            </a:r>
          </a:p>
        </p:txBody>
      </p:sp>
      <p:graphicFrame>
        <p:nvGraphicFramePr>
          <p:cNvPr id="3" name="Google Shape;246;p17">
            <a:extLst>
              <a:ext uri="{FF2B5EF4-FFF2-40B4-BE49-F238E27FC236}">
                <a16:creationId xmlns:a16="http://schemas.microsoft.com/office/drawing/2014/main" id="{7E5885EC-0277-8C19-9899-E4703CBC69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984473"/>
              </p:ext>
            </p:extLst>
          </p:nvPr>
        </p:nvGraphicFramePr>
        <p:xfrm>
          <a:off x="-1" y="548841"/>
          <a:ext cx="11965444" cy="19405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965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4314">
                <a:tc>
                  <a:txBody>
                    <a:bodyPr/>
                    <a:lstStyle/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ja-JP" sz="1600" dirty="0">
                          <a:latin typeface="Century Gothic" panose="020B0502020202020204" pitchFamily="34" charset="0"/>
                        </a:rPr>
                        <a:t>Cras semper auctor neque vitae. Morbi tristique senectus et netus et. Amet aliquam id diam maecenas ultricies.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ja-JP" sz="1600" dirty="0">
                          <a:latin typeface="Century Gothic" panose="020B0502020202020204" pitchFamily="34" charset="0"/>
                        </a:rPr>
                        <a:t>Etiam tempor orci eu lobortis elementum nibh tellus molestie. Leo vel orci porta non. At ultrices mi tempus imperdiet nulla malesuada. Mattis vulputate enim nulla aliquet porttitor lacus luctus.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ja-JP" sz="1600" dirty="0">
                          <a:latin typeface="Century Gothic" panose="020B0502020202020204" pitchFamily="34" charset="0"/>
                        </a:rPr>
                        <a:t>Leo urna molestie at elementum eu. Proin libero nunc consequat interdum varius sit amet mattis vulputate. Arcu risus quis varius quam quisque id.</a:t>
                      </a:r>
                    </a:p>
                  </a:txBody>
                  <a:tcPr marL="274325" marR="274325" marT="182875" marB="1828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88E969-8A0A-1809-9658-8B317765CCDD}"/>
              </a:ext>
            </a:extLst>
          </p:cNvPr>
          <p:cNvSpPr txBox="1"/>
          <p:nvPr/>
        </p:nvSpPr>
        <p:spPr>
          <a:xfrm>
            <a:off x="300447" y="87176"/>
            <a:ext cx="394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その他のコメント</a:t>
            </a:r>
          </a:p>
        </p:txBody>
      </p:sp>
    </p:spTree>
    <p:extLst>
      <p:ext uri="{BB962C8B-B14F-4D97-AF65-F5344CB8AC3E}">
        <p14:creationId xmlns:p14="http://schemas.microsoft.com/office/powerpoint/2010/main" val="382060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101649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1333</TotalTime>
  <Words>1330</Words>
  <Application>Microsoft Office PowerPoint</Application>
  <PresentationFormat>Widescreen</PresentationFormat>
  <Paragraphs>270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14</cp:revision>
  <cp:lastPrinted>2020-08-31T22:23:58Z</cp:lastPrinted>
  <dcterms:created xsi:type="dcterms:W3CDTF">2021-07-07T23:54:57Z</dcterms:created>
  <dcterms:modified xsi:type="dcterms:W3CDTF">2024-10-17T14:04:06Z</dcterms:modified>
</cp:coreProperties>
</file>