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7" autoAdjust="0"/>
    <p:restoredTop sz="96058"/>
  </p:normalViewPr>
  <p:slideViewPr>
    <p:cSldViewPr snapToGrid="0" snapToObjects="1">
      <p:cViewPr varScale="1">
        <p:scale>
          <a:sx n="108" d="100"/>
          <a:sy n="108" d="100"/>
        </p:scale>
        <p:origin x="40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2130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p.smartsheet.com/try-it?trp=7809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1077218"/>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単一スライドのエグゼクティブ </a:t>
            </a:r>
            <a:br>
              <a:rPr lang="en-US" altLang="ja-JP" sz="3200" b="1" dirty="0">
                <a:solidFill>
                  <a:schemeClr val="tx1">
                    <a:lumMod val="65000"/>
                    <a:lumOff val="35000"/>
                  </a:schemeClr>
                </a:solidFill>
                <a:latin typeface="Century Gothic" panose="020B0502020202020204" pitchFamily="34" charset="0"/>
                <a:ea typeface="MS PGothic" panose="020B0600070205080204" pitchFamily="34" charset="-128"/>
              </a:rPr>
            </a:br>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サマリー テンプレート – サンプル</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728105" y="298570"/>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473715"/>
            <a:ext cx="4875698" cy="4475584"/>
          </a:xfrm>
          <a:prstGeom prst="rect">
            <a:avLst/>
          </a:prstGeom>
          <a:noFill/>
        </p:spPr>
        <p:txBody>
          <a:bodyPr wrap="square" rtlCol="0">
            <a:spAutoFit/>
          </a:bodyPr>
          <a:lstStyle/>
          <a:p>
            <a:pPr rtl="0">
              <a:lnSpc>
                <a:spcPct val="150000"/>
              </a:lnSpc>
            </a:pPr>
            <a:r>
              <a:rPr lang="ja-JP" sz="16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このエグゼクティブ サマリー スライド テンプレートは、視覚に訴える魅力的な 1 枚のスライドで、プロジェクトの主要な情報を簡潔に伝えるための汎用ツールです。空白のテンプレートにプロジェクトの情報を入力することも、サンプル入りのバージョンをダウンロードして入力の参考にすることもできます。関連する詳細情報を、プロジェクトの概要や次のステップなどの各セクションに入力しましょう。このテンプレートには独自のテキスト、グラフィック、データを挿入できます。完成したスライドは、別の長いプレゼンテーションの中にコピーして加えたり、関係者へのプレゼンテーションを視覚的に補完するために単独で使用したりすることができます。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095352" y="6247756"/>
            <a:ext cx="4004047" cy="494494"/>
            <a:chOff x="7249140" y="6247564"/>
            <a:chExt cx="4942860"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8" name="TextBox 7">
              <a:extLst>
                <a:ext uri="{FF2B5EF4-FFF2-40B4-BE49-F238E27FC236}">
                  <a16:creationId xmlns:a16="http://schemas.microsoft.com/office/drawing/2014/main" id="{AD05C5B6-DA2E-6C15-8949-1A6FCFE3E3E7}"/>
                </a:ext>
              </a:extLst>
            </p:cNvPr>
            <p:cNvSpPr txBox="1"/>
            <p:nvPr/>
          </p:nvSpPr>
          <p:spPr>
            <a:xfrm>
              <a:off x="7249140" y="6286060"/>
              <a:ext cx="4848759" cy="531915"/>
            </a:xfrm>
            <a:prstGeom prst="rect">
              <a:avLst/>
            </a:prstGeom>
            <a:noFill/>
          </p:spPr>
          <p:txBody>
            <a:bodyPr wrap="square" rtlCol="0">
              <a:spAutoFit/>
            </a:bodyPr>
            <a:lstStyle/>
            <a:p>
              <a:pPr algn="ctr" rtl="0"/>
              <a:r>
                <a:rPr lang="ja-JP" sz="2200" spc="300" dirty="0">
                  <a:latin typeface="Century Gothic" panose="020B0502020202020204" pitchFamily="34" charset="0"/>
                  <a:ea typeface="MS PGothic" panose="020B0600070205080204" pitchFamily="34" charset="-128"/>
                </a:rPr>
                <a:t>エグゼクティブ</a:t>
              </a:r>
              <a:r>
                <a:rPr lang="ja-JP" sz="2200" spc="800" dirty="0">
                  <a:latin typeface="Century Gothic" panose="020B0502020202020204" pitchFamily="34" charset="0"/>
                  <a:ea typeface="MS PGothic" panose="020B0600070205080204" pitchFamily="34" charset="-128"/>
                </a:rPr>
                <a:t> </a:t>
              </a:r>
              <a:r>
                <a:rPr lang="ja-JP" sz="2200" spc="300" dirty="0">
                  <a:latin typeface="Century Gothic" panose="020B0502020202020204" pitchFamily="34" charset="0"/>
                  <a:ea typeface="MS PGothic" panose="020B0600070205080204" pitchFamily="34" charset="-128"/>
                </a:rPr>
                <a:t>サマリー</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8378"/>
            <a:ext cx="6620527" cy="372404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92658"/>
            <a:ext cx="2926080" cy="215444"/>
          </a:xfrm>
          <a:prstGeom prst="rect">
            <a:avLst/>
          </a:prstGeom>
          <a:solidFill>
            <a:schemeClr val="bg1"/>
          </a:solidFill>
        </p:spPr>
        <p:txBody>
          <a:bodyPr wrap="square" tIns="0" bIns="0" rtlCol="0" anchor="ctr" anchorCtr="0">
            <a:spAutoFit/>
          </a:bodyPr>
          <a:lstStyle/>
          <a:p>
            <a:pPr rtl="0"/>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ja-JP" sz="2200" spc="300" dirty="0">
                  <a:latin typeface="Century Gothic" panose="020B0502020202020204" pitchFamily="34" charset="0"/>
                  <a:ea typeface="MS PGothic" panose="020B0600070205080204" pitchFamily="34" charset="-128"/>
                </a:rPr>
                <a:t>エグゼクティブ</a:t>
              </a:r>
              <a:r>
                <a:rPr lang="ja-JP" sz="2200" spc="800" dirty="0">
                  <a:latin typeface="Century Gothic" panose="020B0502020202020204" pitchFamily="34" charset="0"/>
                  <a:ea typeface="MS PGothic" panose="020B0600070205080204" pitchFamily="34" charset="-128"/>
                </a:rPr>
                <a:t> </a:t>
              </a:r>
              <a:r>
                <a:rPr lang="ja-JP" sz="2200" spc="300" dirty="0">
                  <a:latin typeface="Century Gothic" panose="020B0502020202020204" pitchFamily="34" charset="0"/>
                  <a:ea typeface="MS PGothic" panose="020B0600070205080204" pitchFamily="34" charset="-128"/>
                </a:rPr>
                <a:t>サマリー</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53998"/>
          </a:xfrm>
          <a:prstGeom prst="rect">
            <a:avLst/>
          </a:prstGeom>
          <a:noFill/>
        </p:spPr>
        <p:txBody>
          <a:bodyPr wrap="square" rtlCol="0">
            <a:spAutoFit/>
          </a:bodyPr>
          <a:lstStyle/>
          <a:p>
            <a:pPr rtl="0"/>
            <a:r>
              <a:rPr lang="ja-JP" sz="15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トピックやプロジェクトに関する簡単な紹介を提供します。</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06864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概要</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pPr rtl="0"/>
            <a:r>
              <a:rPr lang="ja-JP" sz="1600">
                <a:solidFill>
                  <a:schemeClr val="bg1"/>
                </a:solidFill>
                <a:latin typeface="Century Gothic" panose="020B0502020202020204" pitchFamily="34" charset="0"/>
                <a:ea typeface="MS PGothic" panose="020B0600070205080204" pitchFamily="34" charset="-128"/>
              </a:rPr>
              <a:t>CTA (行動喚起) を書き出します。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077218"/>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ja-JP" sz="16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強調したい主要な成果やセールス ポイントを箇条書きで示したり、ダイナミックなグラフィックやグラフを挿入して重要なデータを提示したりします。</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主なハイライト</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現在のステータス</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307777"/>
          </a:xfrm>
          <a:prstGeom prst="rect">
            <a:avLst/>
          </a:prstGeom>
          <a:noFill/>
        </p:spPr>
        <p:txBody>
          <a:bodyPr wrap="square" rtlCol="0">
            <a:spAutoFit/>
          </a:bodyPr>
          <a:lstStyle/>
          <a:p>
            <a:pPr algn="ctr" rtl="0"/>
            <a:r>
              <a:rPr lang="ja-JP" sz="1400">
                <a:solidFill>
                  <a:schemeClr val="tx1">
                    <a:lumMod val="65000"/>
                    <a:lumOff val="35000"/>
                  </a:schemeClr>
                </a:solidFill>
                <a:latin typeface="Century Gothic" panose="020B0502020202020204" pitchFamily="34" charset="0"/>
                <a:ea typeface="MS PGothic" panose="020B0600070205080204" pitchFamily="34" charset="-128"/>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60321"/>
            <a:ext cx="2834640" cy="215444"/>
          </a:xfrm>
          <a:prstGeom prst="rect">
            <a:avLst/>
          </a:prstGeom>
          <a:solidFill>
            <a:schemeClr val="bg1"/>
          </a:solidFill>
        </p:spPr>
        <p:txBody>
          <a:bodyPr wrap="square" tIns="0" bIns="0" rtlCol="0" anchor="ctr" anchorCtr="0">
            <a:spAutoFit/>
          </a:bodyPr>
          <a:lstStyle/>
          <a:p>
            <a:pPr rtl="0"/>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307777"/>
          </a:xfrm>
          <a:prstGeom prst="rect">
            <a:avLst/>
          </a:prstGeom>
          <a:noFill/>
        </p:spPr>
        <p:txBody>
          <a:bodyPr wrap="square" rtlCol="0">
            <a:spAutoFit/>
          </a:bodyPr>
          <a:lstStyle/>
          <a:p>
            <a:pPr algn="ctr" rtl="0"/>
            <a:r>
              <a:rPr lang="ja-JP" sz="1400">
                <a:solidFill>
                  <a:schemeClr val="tx1">
                    <a:lumMod val="65000"/>
                    <a:lumOff val="35000"/>
                  </a:schemeClr>
                </a:solidFill>
                <a:latin typeface="Century Gothic" panose="020B0502020202020204" pitchFamily="34" charset="0"/>
                <a:ea typeface="MS PGothic" panose="020B0600070205080204" pitchFamily="34" charset="-128"/>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307777"/>
          </a:xfrm>
          <a:prstGeom prst="rect">
            <a:avLst/>
          </a:prstGeom>
          <a:noFill/>
        </p:spPr>
        <p:txBody>
          <a:bodyPr wrap="square" rtlCol="0">
            <a:spAutoFit/>
          </a:bodyPr>
          <a:lstStyle/>
          <a:p>
            <a:pPr algn="ctr" rtl="0"/>
            <a:r>
              <a:rPr lang="ja-JP" sz="1400">
                <a:solidFill>
                  <a:schemeClr val="tx1">
                    <a:lumMod val="65000"/>
                    <a:lumOff val="35000"/>
                  </a:schemeClr>
                </a:solidFill>
                <a:latin typeface="Century Gothic" panose="020B0502020202020204" pitchFamily="34" charset="0"/>
                <a:ea typeface="MS PGothic" panose="020B0600070205080204" pitchFamily="34" charset="-128"/>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60321"/>
            <a:ext cx="3085118" cy="215444"/>
          </a:xfrm>
          <a:prstGeom prst="rect">
            <a:avLst/>
          </a:prstGeom>
          <a:solidFill>
            <a:schemeClr val="bg1"/>
          </a:solidFill>
        </p:spPr>
        <p:txBody>
          <a:bodyPr wrap="square" tIns="0" bIns="0" rtlCol="0" anchor="ctr" anchorCtr="0">
            <a:spAutoFit/>
          </a:bodyPr>
          <a:lstStyle/>
          <a:p>
            <a:pPr rtl="0"/>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課題とソリューション</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307777"/>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短期的な目標と長期的な目標を記入します。</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次のステップ</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課題</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ソリューション</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直面した主な課題とその解決策を概説します。</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テキスト</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課題</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ソリューション</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テキスト</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テキスト</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235531"/>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2800" dirty="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プロジェクト、ビジネス、または取り組みの名前</a:t>
            </a:r>
          </a:p>
        </p:txBody>
      </p:sp>
      <p:sp>
        <p:nvSpPr>
          <p:cNvPr id="14" name="TextBox 13">
            <a:extLst>
              <a:ext uri="{FF2B5EF4-FFF2-40B4-BE49-F238E27FC236}">
                <a16:creationId xmlns:a16="http://schemas.microsoft.com/office/drawing/2014/main" id="{36761572-A624-80F6-320D-0779328EA6F8}"/>
              </a:ext>
            </a:extLst>
          </p:cNvPr>
          <p:cNvSpPr txBox="1"/>
          <p:nvPr/>
        </p:nvSpPr>
        <p:spPr>
          <a:xfrm>
            <a:off x="9103157" y="297372"/>
            <a:ext cx="2793126" cy="657616"/>
          </a:xfrm>
          <a:prstGeom prst="rect">
            <a:avLst/>
          </a:prstGeom>
          <a:solidFill>
            <a:schemeClr val="accent4">
              <a:lumMod val="20000"/>
              <a:lumOff val="80000"/>
            </a:schemeClr>
          </a:solidFill>
        </p:spPr>
        <p:txBody>
          <a:bodyPr wrap="square">
            <a:spAutoFit/>
          </a:bodyPr>
          <a:lstStyle/>
          <a:p>
            <a:pPr marL="0" marR="0" rtl="0">
              <a:lnSpc>
                <a:spcPct val="115000"/>
              </a:lnSpc>
              <a:spcBef>
                <a:spcPts val="0"/>
              </a:spcBef>
              <a:spcAft>
                <a:spcPts val="0"/>
              </a:spcAft>
            </a:pPr>
            <a:r>
              <a:rPr lang="ja-JP" sz="1100" i="1" dirty="0">
                <a:effectLst/>
                <a:latin typeface="Century Gothic" panose="020B0502020202020204" pitchFamily="34" charset="0"/>
                <a:ea typeface="MS PGothic" panose="020B0600070205080204" pitchFamily="34" charset="-128"/>
              </a:rPr>
              <a:t>強調したい最近の進捗状況を短い箇条書きで示したり、進捗状況バーやグラフを挿入してプロジェクトのステータスを示したりします。</a:t>
            </a:r>
          </a:p>
        </p:txBody>
      </p:sp>
    </p:spTree>
    <p:extLst>
      <p:ext uri="{BB962C8B-B14F-4D97-AF65-F5344CB8AC3E}">
        <p14:creationId xmlns:p14="http://schemas.microsoft.com/office/powerpoint/2010/main" val="88640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82647788"/>
              </p:ext>
            </p:extLst>
          </p:nvPr>
        </p:nvGraphicFramePr>
        <p:xfrm>
          <a:off x="787790" y="1050352"/>
          <a:ext cx="10460218" cy="2468352"/>
        </p:xfrm>
        <a:graphic>
          <a:graphicData uri="http://schemas.openxmlformats.org/drawingml/2006/table">
            <a:tbl>
              <a:tblPr firstRow="1" firstCol="1" bandRow="1">
                <a:tableStyleId>{5C22544A-7EE6-4342-B048-85BDC9FD1C3A}</a:tableStyleId>
              </a:tblPr>
              <a:tblGrid>
                <a:gridCol w="10460218">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10910</TotalTime>
  <Words>425</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149</cp:revision>
  <cp:lastPrinted>2024-02-20T23:48:17Z</cp:lastPrinted>
  <dcterms:created xsi:type="dcterms:W3CDTF">2021-07-07T23:54:57Z</dcterms:created>
  <dcterms:modified xsi:type="dcterms:W3CDTF">2024-09-29T12:52:13Z</dcterms:modified>
</cp:coreProperties>
</file>