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a:srgbClr val="FF7ABB"/>
    <a:srgbClr val="C0DAEB"/>
    <a:srgbClr val="4ECDC5"/>
    <a:srgbClr val="EFEFEF"/>
    <a:srgbClr val="F59C00"/>
    <a:srgbClr val="E0E0E0"/>
    <a:srgbClr val="838383"/>
    <a:srgbClr val="C8BE27"/>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7" autoAdjust="0"/>
    <p:restoredTop sz="96058"/>
  </p:normalViewPr>
  <p:slideViewPr>
    <p:cSldViewPr snapToGrid="0" snapToObjects="1">
      <p:cViewPr varScale="1">
        <p:scale>
          <a:sx n="108" d="100"/>
          <a:sy n="108" d="100"/>
        </p:scale>
        <p:origin x="40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4221307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9/29/2024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jp.smartsheet.com/try-it?trp=78098"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79" name="Group 478">
            <a:extLst>
              <a:ext uri="{FF2B5EF4-FFF2-40B4-BE49-F238E27FC236}">
                <a16:creationId xmlns:a16="http://schemas.microsoft.com/office/drawing/2014/main" id="{15AC4688-794A-805B-9D51-32019E2C8546}"/>
              </a:ext>
            </a:extLst>
          </p:cNvPr>
          <p:cNvGrpSpPr/>
          <p:nvPr/>
        </p:nvGrpSpPr>
        <p:grpSpPr>
          <a:xfrm rot="10800000">
            <a:off x="101958" y="4347963"/>
            <a:ext cx="2531424" cy="2387288"/>
            <a:chOff x="4301836" y="1542184"/>
            <a:chExt cx="4242954" cy="4001365"/>
          </a:xfrm>
          <a:solidFill>
            <a:srgbClr val="F5F5F5"/>
          </a:solidFill>
        </p:grpSpPr>
        <p:sp>
          <p:nvSpPr>
            <p:cNvPr id="480" name="Freeform 479">
              <a:extLst>
                <a:ext uri="{FF2B5EF4-FFF2-40B4-BE49-F238E27FC236}">
                  <a16:creationId xmlns:a16="http://schemas.microsoft.com/office/drawing/2014/main" id="{5DDA4B7B-43B3-D978-9CE2-5E3DAB349871}"/>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81" name="Freeform 480">
              <a:extLst>
                <a:ext uri="{FF2B5EF4-FFF2-40B4-BE49-F238E27FC236}">
                  <a16:creationId xmlns:a16="http://schemas.microsoft.com/office/drawing/2014/main" id="{3ABB4425-05A7-9FBA-0BFA-E3C073C965BF}"/>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82" name="Freeform 481">
              <a:extLst>
                <a:ext uri="{FF2B5EF4-FFF2-40B4-BE49-F238E27FC236}">
                  <a16:creationId xmlns:a16="http://schemas.microsoft.com/office/drawing/2014/main" id="{15B37EBB-B64F-7779-B207-5DC98A66CA24}"/>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83" name="Freeform 482">
              <a:extLst>
                <a:ext uri="{FF2B5EF4-FFF2-40B4-BE49-F238E27FC236}">
                  <a16:creationId xmlns:a16="http://schemas.microsoft.com/office/drawing/2014/main" id="{8A672EE4-BE93-3EF4-C7CC-574B2D603755}"/>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84" name="Freeform 483">
              <a:extLst>
                <a:ext uri="{FF2B5EF4-FFF2-40B4-BE49-F238E27FC236}">
                  <a16:creationId xmlns:a16="http://schemas.microsoft.com/office/drawing/2014/main" id="{7EF3AF29-0BCE-496F-A27A-B63CCD08F899}"/>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85" name="Freeform 484">
              <a:extLst>
                <a:ext uri="{FF2B5EF4-FFF2-40B4-BE49-F238E27FC236}">
                  <a16:creationId xmlns:a16="http://schemas.microsoft.com/office/drawing/2014/main" id="{EAA34AC0-3463-62F8-ED01-F2F9202EA2FB}"/>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86" name="Freeform 485">
              <a:extLst>
                <a:ext uri="{FF2B5EF4-FFF2-40B4-BE49-F238E27FC236}">
                  <a16:creationId xmlns:a16="http://schemas.microsoft.com/office/drawing/2014/main" id="{F498A419-62D8-D54F-2D62-BFA13027A009}"/>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87" name="Freeform 486">
              <a:extLst>
                <a:ext uri="{FF2B5EF4-FFF2-40B4-BE49-F238E27FC236}">
                  <a16:creationId xmlns:a16="http://schemas.microsoft.com/office/drawing/2014/main" id="{2706032B-0A11-634A-2F74-F830ABB6F081}"/>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88" name="Freeform 487">
              <a:extLst>
                <a:ext uri="{FF2B5EF4-FFF2-40B4-BE49-F238E27FC236}">
                  <a16:creationId xmlns:a16="http://schemas.microsoft.com/office/drawing/2014/main" id="{26F266DB-5441-B96E-DAF6-6CD68EE50113}"/>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89" name="Freeform 488">
              <a:extLst>
                <a:ext uri="{FF2B5EF4-FFF2-40B4-BE49-F238E27FC236}">
                  <a16:creationId xmlns:a16="http://schemas.microsoft.com/office/drawing/2014/main" id="{86AEFA7F-5611-181C-D50B-678248BAEA24}"/>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90" name="Freeform 489">
              <a:extLst>
                <a:ext uri="{FF2B5EF4-FFF2-40B4-BE49-F238E27FC236}">
                  <a16:creationId xmlns:a16="http://schemas.microsoft.com/office/drawing/2014/main" id="{5CD2B344-0E57-048A-B482-DE423ABB681F}"/>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91" name="Freeform 490">
              <a:extLst>
                <a:ext uri="{FF2B5EF4-FFF2-40B4-BE49-F238E27FC236}">
                  <a16:creationId xmlns:a16="http://schemas.microsoft.com/office/drawing/2014/main" id="{E996A5D7-F78C-F9D3-76D0-B06D18E67678}"/>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92" name="Freeform 491">
              <a:extLst>
                <a:ext uri="{FF2B5EF4-FFF2-40B4-BE49-F238E27FC236}">
                  <a16:creationId xmlns:a16="http://schemas.microsoft.com/office/drawing/2014/main" id="{11B2324B-8190-0733-1D7C-C878E8C33787}"/>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93" name="Freeform 492">
              <a:extLst>
                <a:ext uri="{FF2B5EF4-FFF2-40B4-BE49-F238E27FC236}">
                  <a16:creationId xmlns:a16="http://schemas.microsoft.com/office/drawing/2014/main" id="{0C2267F8-A013-27A0-A2FA-3D5ABDD49870}"/>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94" name="Freeform 493">
              <a:extLst>
                <a:ext uri="{FF2B5EF4-FFF2-40B4-BE49-F238E27FC236}">
                  <a16:creationId xmlns:a16="http://schemas.microsoft.com/office/drawing/2014/main" id="{074C698E-6568-C365-7916-3965CE2CAB5F}"/>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95" name="Freeform 494">
              <a:extLst>
                <a:ext uri="{FF2B5EF4-FFF2-40B4-BE49-F238E27FC236}">
                  <a16:creationId xmlns:a16="http://schemas.microsoft.com/office/drawing/2014/main" id="{7F146833-75D7-B592-9498-4A7B24EFC49C}"/>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96" name="Freeform 495">
              <a:extLst>
                <a:ext uri="{FF2B5EF4-FFF2-40B4-BE49-F238E27FC236}">
                  <a16:creationId xmlns:a16="http://schemas.microsoft.com/office/drawing/2014/main" id="{582394BE-2E44-9020-DC94-5246D04D2315}"/>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97" name="Freeform 496">
              <a:extLst>
                <a:ext uri="{FF2B5EF4-FFF2-40B4-BE49-F238E27FC236}">
                  <a16:creationId xmlns:a16="http://schemas.microsoft.com/office/drawing/2014/main" id="{1309710A-F3A9-0DAC-6EB7-C9517D4C8F9E}"/>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98" name="Freeform 497">
              <a:extLst>
                <a:ext uri="{FF2B5EF4-FFF2-40B4-BE49-F238E27FC236}">
                  <a16:creationId xmlns:a16="http://schemas.microsoft.com/office/drawing/2014/main" id="{BCD9E22C-66F0-B3B7-21E2-681A85572A0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99" name="Freeform 498">
              <a:extLst>
                <a:ext uri="{FF2B5EF4-FFF2-40B4-BE49-F238E27FC236}">
                  <a16:creationId xmlns:a16="http://schemas.microsoft.com/office/drawing/2014/main" id="{583D716B-E80B-12E6-3DCB-93A8578040B2}"/>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00" name="Freeform 499">
              <a:extLst>
                <a:ext uri="{FF2B5EF4-FFF2-40B4-BE49-F238E27FC236}">
                  <a16:creationId xmlns:a16="http://schemas.microsoft.com/office/drawing/2014/main" id="{0CC80CA8-2D9F-4E0D-8132-C1F0BF8A7725}"/>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01" name="Freeform 500">
              <a:extLst>
                <a:ext uri="{FF2B5EF4-FFF2-40B4-BE49-F238E27FC236}">
                  <a16:creationId xmlns:a16="http://schemas.microsoft.com/office/drawing/2014/main" id="{B3323BCB-3405-724D-E2C0-255028F31D62}"/>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02" name="Freeform 501">
              <a:extLst>
                <a:ext uri="{FF2B5EF4-FFF2-40B4-BE49-F238E27FC236}">
                  <a16:creationId xmlns:a16="http://schemas.microsoft.com/office/drawing/2014/main" id="{B3EC28B7-ACC9-0D30-4548-6CB314C7618A}"/>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03" name="Freeform 502">
              <a:extLst>
                <a:ext uri="{FF2B5EF4-FFF2-40B4-BE49-F238E27FC236}">
                  <a16:creationId xmlns:a16="http://schemas.microsoft.com/office/drawing/2014/main" id="{94F32BD4-BE8E-2305-6EA3-D58FF8660C50}"/>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04" name="Freeform 503">
              <a:extLst>
                <a:ext uri="{FF2B5EF4-FFF2-40B4-BE49-F238E27FC236}">
                  <a16:creationId xmlns:a16="http://schemas.microsoft.com/office/drawing/2014/main" id="{6D183A71-60D1-C099-ED77-639EAC371AB3}"/>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05" name="Freeform 504">
              <a:extLst>
                <a:ext uri="{FF2B5EF4-FFF2-40B4-BE49-F238E27FC236}">
                  <a16:creationId xmlns:a16="http://schemas.microsoft.com/office/drawing/2014/main" id="{972AF7A1-3B1F-7176-9507-DE02C5658EA1}"/>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06" name="Freeform 505">
              <a:extLst>
                <a:ext uri="{FF2B5EF4-FFF2-40B4-BE49-F238E27FC236}">
                  <a16:creationId xmlns:a16="http://schemas.microsoft.com/office/drawing/2014/main" id="{15620576-383E-1E91-5B4A-44BC111B42E4}"/>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07" name="Freeform 506">
              <a:extLst>
                <a:ext uri="{FF2B5EF4-FFF2-40B4-BE49-F238E27FC236}">
                  <a16:creationId xmlns:a16="http://schemas.microsoft.com/office/drawing/2014/main" id="{FB4D26D0-452F-E26A-CD3B-8725B742B6AE}"/>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08" name="Freeform 507">
              <a:extLst>
                <a:ext uri="{FF2B5EF4-FFF2-40B4-BE49-F238E27FC236}">
                  <a16:creationId xmlns:a16="http://schemas.microsoft.com/office/drawing/2014/main" id="{0400CDD2-4E20-4714-110D-004F494C916B}"/>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09" name="Freeform 508">
              <a:extLst>
                <a:ext uri="{FF2B5EF4-FFF2-40B4-BE49-F238E27FC236}">
                  <a16:creationId xmlns:a16="http://schemas.microsoft.com/office/drawing/2014/main" id="{54F3A635-52E9-6949-14CA-54908322D3D6}"/>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10" name="Freeform 509">
              <a:extLst>
                <a:ext uri="{FF2B5EF4-FFF2-40B4-BE49-F238E27FC236}">
                  <a16:creationId xmlns:a16="http://schemas.microsoft.com/office/drawing/2014/main" id="{6E6C9E84-819D-0B0D-6883-E6D25FF823A6}"/>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11" name="Freeform 510">
              <a:extLst>
                <a:ext uri="{FF2B5EF4-FFF2-40B4-BE49-F238E27FC236}">
                  <a16:creationId xmlns:a16="http://schemas.microsoft.com/office/drawing/2014/main" id="{870D976B-2030-A56E-1822-554047117C50}"/>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12" name="Freeform 511">
              <a:extLst>
                <a:ext uri="{FF2B5EF4-FFF2-40B4-BE49-F238E27FC236}">
                  <a16:creationId xmlns:a16="http://schemas.microsoft.com/office/drawing/2014/main" id="{391E0606-0EF3-09DA-86CD-222931CB6174}"/>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13" name="Freeform 512">
              <a:extLst>
                <a:ext uri="{FF2B5EF4-FFF2-40B4-BE49-F238E27FC236}">
                  <a16:creationId xmlns:a16="http://schemas.microsoft.com/office/drawing/2014/main" id="{4907557E-AD18-A449-0918-5C27D80CCA03}"/>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14" name="Freeform 513">
              <a:extLst>
                <a:ext uri="{FF2B5EF4-FFF2-40B4-BE49-F238E27FC236}">
                  <a16:creationId xmlns:a16="http://schemas.microsoft.com/office/drawing/2014/main" id="{A1448170-BD86-2A8C-9495-6DA6CA9A0AC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15" name="Freeform 514">
              <a:extLst>
                <a:ext uri="{FF2B5EF4-FFF2-40B4-BE49-F238E27FC236}">
                  <a16:creationId xmlns:a16="http://schemas.microsoft.com/office/drawing/2014/main" id="{EABD5EAB-A3FB-A4D9-38F1-1FB4BEAC8E91}"/>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16" name="Freeform 515">
              <a:extLst>
                <a:ext uri="{FF2B5EF4-FFF2-40B4-BE49-F238E27FC236}">
                  <a16:creationId xmlns:a16="http://schemas.microsoft.com/office/drawing/2014/main" id="{76245B6A-07E7-B528-102C-0736DE62C8BC}"/>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17" name="Freeform 516">
              <a:extLst>
                <a:ext uri="{FF2B5EF4-FFF2-40B4-BE49-F238E27FC236}">
                  <a16:creationId xmlns:a16="http://schemas.microsoft.com/office/drawing/2014/main" id="{603F8B18-059B-AE0E-8631-CBF92E9BF0DC}"/>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18" name="Freeform 517">
              <a:extLst>
                <a:ext uri="{FF2B5EF4-FFF2-40B4-BE49-F238E27FC236}">
                  <a16:creationId xmlns:a16="http://schemas.microsoft.com/office/drawing/2014/main" id="{195731AA-3980-AAAF-47BA-48854DA20A4E}"/>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19" name="Freeform 518">
              <a:extLst>
                <a:ext uri="{FF2B5EF4-FFF2-40B4-BE49-F238E27FC236}">
                  <a16:creationId xmlns:a16="http://schemas.microsoft.com/office/drawing/2014/main" id="{F68A2C51-E66F-1119-DB1A-2A0A5222BB92}"/>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20" name="Freeform 519">
              <a:extLst>
                <a:ext uri="{FF2B5EF4-FFF2-40B4-BE49-F238E27FC236}">
                  <a16:creationId xmlns:a16="http://schemas.microsoft.com/office/drawing/2014/main" id="{A4D8124B-2715-8988-E7F1-21CF60074A8E}"/>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21" name="Freeform 520">
              <a:extLst>
                <a:ext uri="{FF2B5EF4-FFF2-40B4-BE49-F238E27FC236}">
                  <a16:creationId xmlns:a16="http://schemas.microsoft.com/office/drawing/2014/main" id="{D9B82B78-9EA7-D5DD-D900-CD93F8C7A8FE}"/>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22" name="Freeform 521">
              <a:extLst>
                <a:ext uri="{FF2B5EF4-FFF2-40B4-BE49-F238E27FC236}">
                  <a16:creationId xmlns:a16="http://schemas.microsoft.com/office/drawing/2014/main" id="{03E9D1D1-07A6-DBB8-3C55-3A2502CA05C6}"/>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23" name="Freeform 522">
              <a:extLst>
                <a:ext uri="{FF2B5EF4-FFF2-40B4-BE49-F238E27FC236}">
                  <a16:creationId xmlns:a16="http://schemas.microsoft.com/office/drawing/2014/main" id="{4BD85C7C-5927-332E-F21D-4F15D2046CCD}"/>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24" name="Freeform 523">
              <a:extLst>
                <a:ext uri="{FF2B5EF4-FFF2-40B4-BE49-F238E27FC236}">
                  <a16:creationId xmlns:a16="http://schemas.microsoft.com/office/drawing/2014/main" id="{7B2A5731-751E-1781-D4A9-7E89BFB3E7D5}"/>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25" name="Freeform 524">
              <a:extLst>
                <a:ext uri="{FF2B5EF4-FFF2-40B4-BE49-F238E27FC236}">
                  <a16:creationId xmlns:a16="http://schemas.microsoft.com/office/drawing/2014/main" id="{8E742A54-AD6A-7143-DD8D-CD48DEC631CB}"/>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26" name="Freeform 525">
              <a:extLst>
                <a:ext uri="{FF2B5EF4-FFF2-40B4-BE49-F238E27FC236}">
                  <a16:creationId xmlns:a16="http://schemas.microsoft.com/office/drawing/2014/main" id="{0B57A05E-FC7B-6722-FFE5-C9313920F323}"/>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27" name="Freeform 526">
              <a:extLst>
                <a:ext uri="{FF2B5EF4-FFF2-40B4-BE49-F238E27FC236}">
                  <a16:creationId xmlns:a16="http://schemas.microsoft.com/office/drawing/2014/main" id="{F5777616-AC65-B988-CD9A-C401897904C3}"/>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28" name="Freeform 527">
              <a:extLst>
                <a:ext uri="{FF2B5EF4-FFF2-40B4-BE49-F238E27FC236}">
                  <a16:creationId xmlns:a16="http://schemas.microsoft.com/office/drawing/2014/main" id="{40CBA1D9-BD7A-294A-E761-477D1ED53424}"/>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29" name="Freeform 528">
              <a:extLst>
                <a:ext uri="{FF2B5EF4-FFF2-40B4-BE49-F238E27FC236}">
                  <a16:creationId xmlns:a16="http://schemas.microsoft.com/office/drawing/2014/main" id="{0DF6A728-6D4E-F825-8467-AE8AC80A83FA}"/>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30" name="Freeform 529">
              <a:extLst>
                <a:ext uri="{FF2B5EF4-FFF2-40B4-BE49-F238E27FC236}">
                  <a16:creationId xmlns:a16="http://schemas.microsoft.com/office/drawing/2014/main" id="{EEA093E0-439B-A8D8-AE9C-6280A20BA6BC}"/>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31" name="Freeform 530">
              <a:extLst>
                <a:ext uri="{FF2B5EF4-FFF2-40B4-BE49-F238E27FC236}">
                  <a16:creationId xmlns:a16="http://schemas.microsoft.com/office/drawing/2014/main" id="{D5F5BB4E-DC54-2118-0620-18393008600A}"/>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32" name="Freeform 531">
              <a:extLst>
                <a:ext uri="{FF2B5EF4-FFF2-40B4-BE49-F238E27FC236}">
                  <a16:creationId xmlns:a16="http://schemas.microsoft.com/office/drawing/2014/main" id="{33E2DC08-7C2D-2672-C453-35B8F3BE97A4}"/>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33" name="Freeform 532">
              <a:extLst>
                <a:ext uri="{FF2B5EF4-FFF2-40B4-BE49-F238E27FC236}">
                  <a16:creationId xmlns:a16="http://schemas.microsoft.com/office/drawing/2014/main" id="{9EA84934-01FE-2B54-D54E-63CDC75631AC}"/>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34" name="Freeform 533">
              <a:extLst>
                <a:ext uri="{FF2B5EF4-FFF2-40B4-BE49-F238E27FC236}">
                  <a16:creationId xmlns:a16="http://schemas.microsoft.com/office/drawing/2014/main" id="{2CC3729D-A398-2598-D26F-724D503438FD}"/>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35" name="Freeform 534">
              <a:extLst>
                <a:ext uri="{FF2B5EF4-FFF2-40B4-BE49-F238E27FC236}">
                  <a16:creationId xmlns:a16="http://schemas.microsoft.com/office/drawing/2014/main" id="{1C55D904-ABDA-DA17-2541-8D68CA1E806E}"/>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36" name="Freeform 535">
              <a:extLst>
                <a:ext uri="{FF2B5EF4-FFF2-40B4-BE49-F238E27FC236}">
                  <a16:creationId xmlns:a16="http://schemas.microsoft.com/office/drawing/2014/main" id="{88A55F3A-DCDE-11D1-7E65-C32C8FFA1EA0}"/>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37" name="Freeform 536">
              <a:extLst>
                <a:ext uri="{FF2B5EF4-FFF2-40B4-BE49-F238E27FC236}">
                  <a16:creationId xmlns:a16="http://schemas.microsoft.com/office/drawing/2014/main" id="{F8C4209A-AC38-8810-AD11-985C08F4FA4E}"/>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38" name="Freeform 537">
              <a:extLst>
                <a:ext uri="{FF2B5EF4-FFF2-40B4-BE49-F238E27FC236}">
                  <a16:creationId xmlns:a16="http://schemas.microsoft.com/office/drawing/2014/main" id="{3002BA02-387B-7A73-1702-0AB484732891}"/>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39" name="Freeform 538">
              <a:extLst>
                <a:ext uri="{FF2B5EF4-FFF2-40B4-BE49-F238E27FC236}">
                  <a16:creationId xmlns:a16="http://schemas.microsoft.com/office/drawing/2014/main" id="{B70D35BE-F64D-0F5B-C2A7-1AD1734AEFC5}"/>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40" name="Freeform 539">
              <a:extLst>
                <a:ext uri="{FF2B5EF4-FFF2-40B4-BE49-F238E27FC236}">
                  <a16:creationId xmlns:a16="http://schemas.microsoft.com/office/drawing/2014/main" id="{90A16DC8-30E6-CB63-C772-B20404051374}"/>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41" name="Freeform 540">
              <a:extLst>
                <a:ext uri="{FF2B5EF4-FFF2-40B4-BE49-F238E27FC236}">
                  <a16:creationId xmlns:a16="http://schemas.microsoft.com/office/drawing/2014/main" id="{BFC20124-DBC1-EF0E-E21F-689F1EE518C2}"/>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42" name="Freeform 541">
              <a:extLst>
                <a:ext uri="{FF2B5EF4-FFF2-40B4-BE49-F238E27FC236}">
                  <a16:creationId xmlns:a16="http://schemas.microsoft.com/office/drawing/2014/main" id="{5AB0F6A1-C339-E7CF-87D3-887D3C6BA030}"/>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43" name="Freeform 542">
              <a:extLst>
                <a:ext uri="{FF2B5EF4-FFF2-40B4-BE49-F238E27FC236}">
                  <a16:creationId xmlns:a16="http://schemas.microsoft.com/office/drawing/2014/main" id="{F50F8246-853E-1597-64FA-39776F46ED1F}"/>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44" name="Freeform 543">
              <a:extLst>
                <a:ext uri="{FF2B5EF4-FFF2-40B4-BE49-F238E27FC236}">
                  <a16:creationId xmlns:a16="http://schemas.microsoft.com/office/drawing/2014/main" id="{3000671A-3855-CACC-8F49-B689EB0FF25C}"/>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45" name="Freeform 544">
              <a:extLst>
                <a:ext uri="{FF2B5EF4-FFF2-40B4-BE49-F238E27FC236}">
                  <a16:creationId xmlns:a16="http://schemas.microsoft.com/office/drawing/2014/main" id="{52BBB6E5-27FC-D720-0BB7-9B4843BED1E6}"/>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46" name="Freeform 545">
              <a:extLst>
                <a:ext uri="{FF2B5EF4-FFF2-40B4-BE49-F238E27FC236}">
                  <a16:creationId xmlns:a16="http://schemas.microsoft.com/office/drawing/2014/main" id="{DC17EE62-CBA3-A194-AF66-0B95E44AE568}"/>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47" name="Freeform 546">
              <a:extLst>
                <a:ext uri="{FF2B5EF4-FFF2-40B4-BE49-F238E27FC236}">
                  <a16:creationId xmlns:a16="http://schemas.microsoft.com/office/drawing/2014/main" id="{963E02D8-7952-A7CD-EF72-793E5FC0C03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48" name="Freeform 547">
              <a:extLst>
                <a:ext uri="{FF2B5EF4-FFF2-40B4-BE49-F238E27FC236}">
                  <a16:creationId xmlns:a16="http://schemas.microsoft.com/office/drawing/2014/main" id="{B2980465-DF05-0DE2-7156-58DEBB5B2F07}"/>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49" name="Freeform 548">
              <a:extLst>
                <a:ext uri="{FF2B5EF4-FFF2-40B4-BE49-F238E27FC236}">
                  <a16:creationId xmlns:a16="http://schemas.microsoft.com/office/drawing/2014/main" id="{CE41626B-46F1-7AF2-9FAD-5906E73E3A92}"/>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50" name="Freeform 549">
              <a:extLst>
                <a:ext uri="{FF2B5EF4-FFF2-40B4-BE49-F238E27FC236}">
                  <a16:creationId xmlns:a16="http://schemas.microsoft.com/office/drawing/2014/main" id="{72B51541-414D-A9BC-1FFB-7050916F8446}"/>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51" name="Freeform 550">
              <a:extLst>
                <a:ext uri="{FF2B5EF4-FFF2-40B4-BE49-F238E27FC236}">
                  <a16:creationId xmlns:a16="http://schemas.microsoft.com/office/drawing/2014/main" id="{8FFD9620-23F4-1381-1F08-95657B05EA39}"/>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52" name="Freeform 551">
              <a:extLst>
                <a:ext uri="{FF2B5EF4-FFF2-40B4-BE49-F238E27FC236}">
                  <a16:creationId xmlns:a16="http://schemas.microsoft.com/office/drawing/2014/main" id="{28C6C448-131D-A11F-0345-CECF8D10E457}"/>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53" name="Freeform 552">
              <a:extLst>
                <a:ext uri="{FF2B5EF4-FFF2-40B4-BE49-F238E27FC236}">
                  <a16:creationId xmlns:a16="http://schemas.microsoft.com/office/drawing/2014/main" id="{CF8842EA-7555-E7DA-8C02-54E946892A6E}"/>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54" name="Freeform 553">
              <a:extLst>
                <a:ext uri="{FF2B5EF4-FFF2-40B4-BE49-F238E27FC236}">
                  <a16:creationId xmlns:a16="http://schemas.microsoft.com/office/drawing/2014/main" id="{6801C52A-991C-7AFC-C512-36544D042B26}"/>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55" name="Freeform 554">
              <a:extLst>
                <a:ext uri="{FF2B5EF4-FFF2-40B4-BE49-F238E27FC236}">
                  <a16:creationId xmlns:a16="http://schemas.microsoft.com/office/drawing/2014/main" id="{FEF99556-B9BE-B492-F076-841DA2947B5E}"/>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56" name="Freeform 555">
              <a:extLst>
                <a:ext uri="{FF2B5EF4-FFF2-40B4-BE49-F238E27FC236}">
                  <a16:creationId xmlns:a16="http://schemas.microsoft.com/office/drawing/2014/main" id="{582E31CA-3442-9A10-9D3A-513F1A73791F}"/>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57" name="Freeform 556">
              <a:extLst>
                <a:ext uri="{FF2B5EF4-FFF2-40B4-BE49-F238E27FC236}">
                  <a16:creationId xmlns:a16="http://schemas.microsoft.com/office/drawing/2014/main" id="{CEB1700E-9D3E-4A9E-A70B-F9EFDD8724EB}"/>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58" name="Freeform 557">
              <a:extLst>
                <a:ext uri="{FF2B5EF4-FFF2-40B4-BE49-F238E27FC236}">
                  <a16:creationId xmlns:a16="http://schemas.microsoft.com/office/drawing/2014/main" id="{DD89DBD5-7895-0FCB-7C6F-BD8CC4E2CEF6}"/>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59" name="Freeform 558">
              <a:extLst>
                <a:ext uri="{FF2B5EF4-FFF2-40B4-BE49-F238E27FC236}">
                  <a16:creationId xmlns:a16="http://schemas.microsoft.com/office/drawing/2014/main" id="{ADE7A3FD-850D-D189-8D6A-808FDB96EE88}"/>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0" name="Freeform 559">
              <a:extLst>
                <a:ext uri="{FF2B5EF4-FFF2-40B4-BE49-F238E27FC236}">
                  <a16:creationId xmlns:a16="http://schemas.microsoft.com/office/drawing/2014/main" id="{3B79A217-DAE8-9CA6-F8E9-FCB83F05D7E2}"/>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1" name="Freeform 560">
              <a:extLst>
                <a:ext uri="{FF2B5EF4-FFF2-40B4-BE49-F238E27FC236}">
                  <a16:creationId xmlns:a16="http://schemas.microsoft.com/office/drawing/2014/main" id="{B232D5A7-990B-69EB-06FB-EAEE894B3563}"/>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2" name="Freeform 561">
              <a:extLst>
                <a:ext uri="{FF2B5EF4-FFF2-40B4-BE49-F238E27FC236}">
                  <a16:creationId xmlns:a16="http://schemas.microsoft.com/office/drawing/2014/main" id="{DD2CDEE2-AEE3-0785-D2A8-55FD46FE83B0}"/>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3" name="Freeform 562">
              <a:extLst>
                <a:ext uri="{FF2B5EF4-FFF2-40B4-BE49-F238E27FC236}">
                  <a16:creationId xmlns:a16="http://schemas.microsoft.com/office/drawing/2014/main" id="{D4DB8D2C-9EF6-35C9-E74F-D0E33D350608}"/>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4" name="Freeform 563">
              <a:extLst>
                <a:ext uri="{FF2B5EF4-FFF2-40B4-BE49-F238E27FC236}">
                  <a16:creationId xmlns:a16="http://schemas.microsoft.com/office/drawing/2014/main" id="{929C7CDB-F6B8-D879-C071-E55DC945AEC7}"/>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5" name="Freeform 564">
              <a:extLst>
                <a:ext uri="{FF2B5EF4-FFF2-40B4-BE49-F238E27FC236}">
                  <a16:creationId xmlns:a16="http://schemas.microsoft.com/office/drawing/2014/main" id="{24F4CEDD-4122-7D3F-B1FC-49727D1E628E}"/>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6" name="Freeform 565">
              <a:extLst>
                <a:ext uri="{FF2B5EF4-FFF2-40B4-BE49-F238E27FC236}">
                  <a16:creationId xmlns:a16="http://schemas.microsoft.com/office/drawing/2014/main" id="{BC29FA68-5A04-DBC0-0D3F-B196369C5A8A}"/>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7" name="Freeform 566">
              <a:extLst>
                <a:ext uri="{FF2B5EF4-FFF2-40B4-BE49-F238E27FC236}">
                  <a16:creationId xmlns:a16="http://schemas.microsoft.com/office/drawing/2014/main" id="{72B2FB24-3BEC-3444-FCE9-E50082B09ABF}"/>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8" name="Freeform 567">
              <a:extLst>
                <a:ext uri="{FF2B5EF4-FFF2-40B4-BE49-F238E27FC236}">
                  <a16:creationId xmlns:a16="http://schemas.microsoft.com/office/drawing/2014/main" id="{A720D055-9F08-3D42-EC18-896030752DDE}"/>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9" name="Freeform 568">
              <a:extLst>
                <a:ext uri="{FF2B5EF4-FFF2-40B4-BE49-F238E27FC236}">
                  <a16:creationId xmlns:a16="http://schemas.microsoft.com/office/drawing/2014/main" id="{B1B9A486-ECC7-CCD8-7B47-46C71849919B}"/>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70" name="Freeform 569">
              <a:extLst>
                <a:ext uri="{FF2B5EF4-FFF2-40B4-BE49-F238E27FC236}">
                  <a16:creationId xmlns:a16="http://schemas.microsoft.com/office/drawing/2014/main" id="{FBB6C00C-3090-BB2C-730F-3BFCCE6957CA}"/>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71" name="Freeform 570">
              <a:extLst>
                <a:ext uri="{FF2B5EF4-FFF2-40B4-BE49-F238E27FC236}">
                  <a16:creationId xmlns:a16="http://schemas.microsoft.com/office/drawing/2014/main" id="{9C1CEAC7-C5FA-3EA8-CE27-85AC1506D92D}"/>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72" name="Freeform 571">
              <a:extLst>
                <a:ext uri="{FF2B5EF4-FFF2-40B4-BE49-F238E27FC236}">
                  <a16:creationId xmlns:a16="http://schemas.microsoft.com/office/drawing/2014/main" id="{4BF47AB5-F5FA-4200-9559-95657DC9B109}"/>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73" name="Freeform 572">
              <a:extLst>
                <a:ext uri="{FF2B5EF4-FFF2-40B4-BE49-F238E27FC236}">
                  <a16:creationId xmlns:a16="http://schemas.microsoft.com/office/drawing/2014/main" id="{D480D7B1-D862-8280-CE2C-B90D9426D958}"/>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74" name="Freeform 573">
              <a:extLst>
                <a:ext uri="{FF2B5EF4-FFF2-40B4-BE49-F238E27FC236}">
                  <a16:creationId xmlns:a16="http://schemas.microsoft.com/office/drawing/2014/main" id="{6DBFFFF4-C82C-D32D-058F-60CC4FD98120}"/>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75" name="Freeform 574">
              <a:extLst>
                <a:ext uri="{FF2B5EF4-FFF2-40B4-BE49-F238E27FC236}">
                  <a16:creationId xmlns:a16="http://schemas.microsoft.com/office/drawing/2014/main" id="{F0DD5CEA-1763-552D-751F-AAB0D5B481BD}"/>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76" name="Freeform 575">
              <a:extLst>
                <a:ext uri="{FF2B5EF4-FFF2-40B4-BE49-F238E27FC236}">
                  <a16:creationId xmlns:a16="http://schemas.microsoft.com/office/drawing/2014/main" id="{DC04C0F9-B334-64B3-B64B-C5B0641A3493}"/>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77" name="Freeform 576">
              <a:extLst>
                <a:ext uri="{FF2B5EF4-FFF2-40B4-BE49-F238E27FC236}">
                  <a16:creationId xmlns:a16="http://schemas.microsoft.com/office/drawing/2014/main" id="{2BD125E2-3A1F-BEBB-E59A-C8321E4AF5D8}"/>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78" name="Freeform 577">
              <a:extLst>
                <a:ext uri="{FF2B5EF4-FFF2-40B4-BE49-F238E27FC236}">
                  <a16:creationId xmlns:a16="http://schemas.microsoft.com/office/drawing/2014/main" id="{F3B16177-3ABC-D4B5-FFB8-D287D92A6B5B}"/>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79" name="Freeform 578">
              <a:extLst>
                <a:ext uri="{FF2B5EF4-FFF2-40B4-BE49-F238E27FC236}">
                  <a16:creationId xmlns:a16="http://schemas.microsoft.com/office/drawing/2014/main" id="{8C479231-9205-148D-D0A2-82894C0AFFA0}"/>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80" name="Freeform 579">
              <a:extLst>
                <a:ext uri="{FF2B5EF4-FFF2-40B4-BE49-F238E27FC236}">
                  <a16:creationId xmlns:a16="http://schemas.microsoft.com/office/drawing/2014/main" id="{944ED069-E464-535E-0351-C1F7D1E1A46E}"/>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81" name="Freeform 580">
              <a:extLst>
                <a:ext uri="{FF2B5EF4-FFF2-40B4-BE49-F238E27FC236}">
                  <a16:creationId xmlns:a16="http://schemas.microsoft.com/office/drawing/2014/main" id="{EC62556F-EAB7-01E8-DC9E-362A28A2E2D6}"/>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82" name="Freeform 581">
              <a:extLst>
                <a:ext uri="{FF2B5EF4-FFF2-40B4-BE49-F238E27FC236}">
                  <a16:creationId xmlns:a16="http://schemas.microsoft.com/office/drawing/2014/main" id="{46F44827-B0A9-352C-15B3-05055614BAF2}"/>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83" name="Freeform 582">
              <a:extLst>
                <a:ext uri="{FF2B5EF4-FFF2-40B4-BE49-F238E27FC236}">
                  <a16:creationId xmlns:a16="http://schemas.microsoft.com/office/drawing/2014/main" id="{EB2BC182-6FBA-83E8-6221-8A0C6B068277}"/>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84" name="Freeform 583">
              <a:extLst>
                <a:ext uri="{FF2B5EF4-FFF2-40B4-BE49-F238E27FC236}">
                  <a16:creationId xmlns:a16="http://schemas.microsoft.com/office/drawing/2014/main" id="{9291149F-10E1-A171-B341-476DA9A4EAE9}"/>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85" name="Freeform 584">
              <a:extLst>
                <a:ext uri="{FF2B5EF4-FFF2-40B4-BE49-F238E27FC236}">
                  <a16:creationId xmlns:a16="http://schemas.microsoft.com/office/drawing/2014/main" id="{0859EA00-4442-651C-9CB3-AF4A30FC39D4}"/>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86" name="Freeform 585">
              <a:extLst>
                <a:ext uri="{FF2B5EF4-FFF2-40B4-BE49-F238E27FC236}">
                  <a16:creationId xmlns:a16="http://schemas.microsoft.com/office/drawing/2014/main" id="{BFC421FE-F96A-F649-5E03-7EE416570F10}"/>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87" name="Freeform 586">
              <a:extLst>
                <a:ext uri="{FF2B5EF4-FFF2-40B4-BE49-F238E27FC236}">
                  <a16:creationId xmlns:a16="http://schemas.microsoft.com/office/drawing/2014/main" id="{7904E719-A6E6-D730-7775-F74C5B365359}"/>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88" name="Freeform 587">
              <a:extLst>
                <a:ext uri="{FF2B5EF4-FFF2-40B4-BE49-F238E27FC236}">
                  <a16:creationId xmlns:a16="http://schemas.microsoft.com/office/drawing/2014/main" id="{55A56D03-A6A8-55BA-9F1B-5F9EAC82C386}"/>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89" name="Freeform 588">
              <a:extLst>
                <a:ext uri="{FF2B5EF4-FFF2-40B4-BE49-F238E27FC236}">
                  <a16:creationId xmlns:a16="http://schemas.microsoft.com/office/drawing/2014/main" id="{88B3E9E2-5908-7861-2510-771B605530C9}"/>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90" name="Freeform 589">
              <a:extLst>
                <a:ext uri="{FF2B5EF4-FFF2-40B4-BE49-F238E27FC236}">
                  <a16:creationId xmlns:a16="http://schemas.microsoft.com/office/drawing/2014/main" id="{B936FF37-E15B-0E96-B988-DAAD650B621D}"/>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91" name="Freeform 590">
              <a:extLst>
                <a:ext uri="{FF2B5EF4-FFF2-40B4-BE49-F238E27FC236}">
                  <a16:creationId xmlns:a16="http://schemas.microsoft.com/office/drawing/2014/main" id="{0009DC66-92BE-5DED-1C76-10D73DA5E472}"/>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92" name="Freeform 591">
              <a:extLst>
                <a:ext uri="{FF2B5EF4-FFF2-40B4-BE49-F238E27FC236}">
                  <a16:creationId xmlns:a16="http://schemas.microsoft.com/office/drawing/2014/main" id="{A8151A8B-0B40-A575-30E0-F0BAC46E565A}"/>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93" name="Freeform 592">
              <a:extLst>
                <a:ext uri="{FF2B5EF4-FFF2-40B4-BE49-F238E27FC236}">
                  <a16:creationId xmlns:a16="http://schemas.microsoft.com/office/drawing/2014/main" id="{11D6515E-6E9B-688A-6FB6-3EF1C02BB052}"/>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94" name="Freeform 593">
              <a:extLst>
                <a:ext uri="{FF2B5EF4-FFF2-40B4-BE49-F238E27FC236}">
                  <a16:creationId xmlns:a16="http://schemas.microsoft.com/office/drawing/2014/main" id="{5DA0263A-0939-4492-3F18-37C95FB2E509}"/>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95" name="Freeform 594">
              <a:extLst>
                <a:ext uri="{FF2B5EF4-FFF2-40B4-BE49-F238E27FC236}">
                  <a16:creationId xmlns:a16="http://schemas.microsoft.com/office/drawing/2014/main" id="{9A2346FE-D17B-40E8-035B-77CD340DB754}"/>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96" name="Freeform 595">
              <a:extLst>
                <a:ext uri="{FF2B5EF4-FFF2-40B4-BE49-F238E27FC236}">
                  <a16:creationId xmlns:a16="http://schemas.microsoft.com/office/drawing/2014/main" id="{DB34C1A7-D8D2-F539-62B3-CA4D2D65FDB4}"/>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97" name="Freeform 596">
              <a:extLst>
                <a:ext uri="{FF2B5EF4-FFF2-40B4-BE49-F238E27FC236}">
                  <a16:creationId xmlns:a16="http://schemas.microsoft.com/office/drawing/2014/main" id="{5CBEA5C0-2042-6279-C1F8-EA7D97812EA8}"/>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98" name="Freeform 597">
              <a:extLst>
                <a:ext uri="{FF2B5EF4-FFF2-40B4-BE49-F238E27FC236}">
                  <a16:creationId xmlns:a16="http://schemas.microsoft.com/office/drawing/2014/main" id="{495D8E0D-2A07-6ACA-3FEB-082820F4F332}"/>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99" name="Freeform 598">
              <a:extLst>
                <a:ext uri="{FF2B5EF4-FFF2-40B4-BE49-F238E27FC236}">
                  <a16:creationId xmlns:a16="http://schemas.microsoft.com/office/drawing/2014/main" id="{6F77A066-39F3-B4A5-2E6F-E66BC5BBB160}"/>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grpSp>
      <p:grpSp>
        <p:nvGrpSpPr>
          <p:cNvPr id="177" name="Group 176">
            <a:extLst>
              <a:ext uri="{FF2B5EF4-FFF2-40B4-BE49-F238E27FC236}">
                <a16:creationId xmlns:a16="http://schemas.microsoft.com/office/drawing/2014/main" id="{9F51DCFA-DED4-7971-1718-49F680971DE4}"/>
              </a:ext>
            </a:extLst>
          </p:cNvPr>
          <p:cNvGrpSpPr/>
          <p:nvPr/>
        </p:nvGrpSpPr>
        <p:grpSpPr>
          <a:xfrm>
            <a:off x="9554900" y="122557"/>
            <a:ext cx="2531424" cy="2387288"/>
            <a:chOff x="4301836" y="1542184"/>
            <a:chExt cx="4242954" cy="4001365"/>
          </a:xfrm>
          <a:solidFill>
            <a:schemeClr val="accent4">
              <a:lumMod val="20000"/>
              <a:lumOff val="80000"/>
            </a:schemeClr>
          </a:solidFill>
        </p:grpSpPr>
        <p:sp>
          <p:nvSpPr>
            <p:cNvPr id="178" name="Freeform 177">
              <a:extLst>
                <a:ext uri="{FF2B5EF4-FFF2-40B4-BE49-F238E27FC236}">
                  <a16:creationId xmlns:a16="http://schemas.microsoft.com/office/drawing/2014/main" id="{E4F930A6-8776-A46B-9B3F-2D467D5617BF}"/>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79" name="Freeform 178">
              <a:extLst>
                <a:ext uri="{FF2B5EF4-FFF2-40B4-BE49-F238E27FC236}">
                  <a16:creationId xmlns:a16="http://schemas.microsoft.com/office/drawing/2014/main" id="{73879201-FD09-5EAB-C2BB-531359608608}"/>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80" name="Freeform 179">
              <a:extLst>
                <a:ext uri="{FF2B5EF4-FFF2-40B4-BE49-F238E27FC236}">
                  <a16:creationId xmlns:a16="http://schemas.microsoft.com/office/drawing/2014/main" id="{55A30DF1-08F4-C971-B91D-699168F7082B}"/>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81" name="Freeform 180">
              <a:extLst>
                <a:ext uri="{FF2B5EF4-FFF2-40B4-BE49-F238E27FC236}">
                  <a16:creationId xmlns:a16="http://schemas.microsoft.com/office/drawing/2014/main" id="{34293AB8-85B9-3745-348B-1BA77BB909B3}"/>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82" name="Freeform 181">
              <a:extLst>
                <a:ext uri="{FF2B5EF4-FFF2-40B4-BE49-F238E27FC236}">
                  <a16:creationId xmlns:a16="http://schemas.microsoft.com/office/drawing/2014/main" id="{13349E85-431D-31BF-98FC-E789914872DF}"/>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83" name="Freeform 182">
              <a:extLst>
                <a:ext uri="{FF2B5EF4-FFF2-40B4-BE49-F238E27FC236}">
                  <a16:creationId xmlns:a16="http://schemas.microsoft.com/office/drawing/2014/main" id="{F6E615D4-9FCE-961F-46DF-5C1BCEB79A3C}"/>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84" name="Freeform 183">
              <a:extLst>
                <a:ext uri="{FF2B5EF4-FFF2-40B4-BE49-F238E27FC236}">
                  <a16:creationId xmlns:a16="http://schemas.microsoft.com/office/drawing/2014/main" id="{AE034B19-799F-636B-F716-9099F67DD3EE}"/>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85" name="Freeform 184">
              <a:extLst>
                <a:ext uri="{FF2B5EF4-FFF2-40B4-BE49-F238E27FC236}">
                  <a16:creationId xmlns:a16="http://schemas.microsoft.com/office/drawing/2014/main" id="{8C99C33B-2769-37DC-482D-C42A10E44287}"/>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86" name="Freeform 185">
              <a:extLst>
                <a:ext uri="{FF2B5EF4-FFF2-40B4-BE49-F238E27FC236}">
                  <a16:creationId xmlns:a16="http://schemas.microsoft.com/office/drawing/2014/main" id="{EE9D4E12-903A-6EB3-7055-34E5B5AB34AB}"/>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87" name="Freeform 186">
              <a:extLst>
                <a:ext uri="{FF2B5EF4-FFF2-40B4-BE49-F238E27FC236}">
                  <a16:creationId xmlns:a16="http://schemas.microsoft.com/office/drawing/2014/main" id="{073713D8-55F1-E680-055D-D46DCD9004EF}"/>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88" name="Freeform 187">
              <a:extLst>
                <a:ext uri="{FF2B5EF4-FFF2-40B4-BE49-F238E27FC236}">
                  <a16:creationId xmlns:a16="http://schemas.microsoft.com/office/drawing/2014/main" id="{A714D65F-4B28-10CE-7BFE-6FB5D203DFC2}"/>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89" name="Freeform 188">
              <a:extLst>
                <a:ext uri="{FF2B5EF4-FFF2-40B4-BE49-F238E27FC236}">
                  <a16:creationId xmlns:a16="http://schemas.microsoft.com/office/drawing/2014/main" id="{22518B31-CBFB-205D-24AA-F857D756BBC6}"/>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0" name="Freeform 189">
              <a:extLst>
                <a:ext uri="{FF2B5EF4-FFF2-40B4-BE49-F238E27FC236}">
                  <a16:creationId xmlns:a16="http://schemas.microsoft.com/office/drawing/2014/main" id="{DF35A879-D7F3-A3B7-7076-FB523F36FFE0}"/>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1" name="Freeform 190">
              <a:extLst>
                <a:ext uri="{FF2B5EF4-FFF2-40B4-BE49-F238E27FC236}">
                  <a16:creationId xmlns:a16="http://schemas.microsoft.com/office/drawing/2014/main" id="{4BF598B8-2423-4D12-580E-A0C9687FE332}"/>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2" name="Freeform 191">
              <a:extLst>
                <a:ext uri="{FF2B5EF4-FFF2-40B4-BE49-F238E27FC236}">
                  <a16:creationId xmlns:a16="http://schemas.microsoft.com/office/drawing/2014/main" id="{52484ADA-9484-7E36-A6EA-27562EE2D441}"/>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3" name="Freeform 192">
              <a:extLst>
                <a:ext uri="{FF2B5EF4-FFF2-40B4-BE49-F238E27FC236}">
                  <a16:creationId xmlns:a16="http://schemas.microsoft.com/office/drawing/2014/main" id="{7E860E7C-9DA4-CBCA-CFEE-F478E0FBA9B3}"/>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4" name="Freeform 193">
              <a:extLst>
                <a:ext uri="{FF2B5EF4-FFF2-40B4-BE49-F238E27FC236}">
                  <a16:creationId xmlns:a16="http://schemas.microsoft.com/office/drawing/2014/main" id="{55BFD6F3-BD90-E459-FA38-800E39614894}"/>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5" name="Freeform 194">
              <a:extLst>
                <a:ext uri="{FF2B5EF4-FFF2-40B4-BE49-F238E27FC236}">
                  <a16:creationId xmlns:a16="http://schemas.microsoft.com/office/drawing/2014/main" id="{131B814E-977D-17F5-97CC-73C9E735E3F3}"/>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6" name="Freeform 195">
              <a:extLst>
                <a:ext uri="{FF2B5EF4-FFF2-40B4-BE49-F238E27FC236}">
                  <a16:creationId xmlns:a16="http://schemas.microsoft.com/office/drawing/2014/main" id="{15E75FC5-ABF4-4618-417A-BEF4E32730F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7" name="Freeform 196">
              <a:extLst>
                <a:ext uri="{FF2B5EF4-FFF2-40B4-BE49-F238E27FC236}">
                  <a16:creationId xmlns:a16="http://schemas.microsoft.com/office/drawing/2014/main" id="{824F93CE-6613-E497-19D8-5FE65B968F25}"/>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8" name="Freeform 197">
              <a:extLst>
                <a:ext uri="{FF2B5EF4-FFF2-40B4-BE49-F238E27FC236}">
                  <a16:creationId xmlns:a16="http://schemas.microsoft.com/office/drawing/2014/main" id="{2BEE66E8-ED51-5738-AE64-3521A15502C1}"/>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9" name="Freeform 198">
              <a:extLst>
                <a:ext uri="{FF2B5EF4-FFF2-40B4-BE49-F238E27FC236}">
                  <a16:creationId xmlns:a16="http://schemas.microsoft.com/office/drawing/2014/main" id="{1DD0B656-08E5-F20D-F5E6-3D06250F5FA5}"/>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0" name="Freeform 199">
              <a:extLst>
                <a:ext uri="{FF2B5EF4-FFF2-40B4-BE49-F238E27FC236}">
                  <a16:creationId xmlns:a16="http://schemas.microsoft.com/office/drawing/2014/main" id="{32C69CF0-D01B-7994-9ADF-BBAA474C673C}"/>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1" name="Freeform 200">
              <a:extLst>
                <a:ext uri="{FF2B5EF4-FFF2-40B4-BE49-F238E27FC236}">
                  <a16:creationId xmlns:a16="http://schemas.microsoft.com/office/drawing/2014/main" id="{9F97B5DC-4121-4052-6488-8DCEFAE21A73}"/>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2" name="Freeform 201">
              <a:extLst>
                <a:ext uri="{FF2B5EF4-FFF2-40B4-BE49-F238E27FC236}">
                  <a16:creationId xmlns:a16="http://schemas.microsoft.com/office/drawing/2014/main" id="{9D7427AC-3CDF-C97E-ACF5-9B0743825F3D}"/>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3" name="Freeform 202">
              <a:extLst>
                <a:ext uri="{FF2B5EF4-FFF2-40B4-BE49-F238E27FC236}">
                  <a16:creationId xmlns:a16="http://schemas.microsoft.com/office/drawing/2014/main" id="{EB167399-1B1A-113D-26DD-6219E4986C0D}"/>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4" name="Freeform 203">
              <a:extLst>
                <a:ext uri="{FF2B5EF4-FFF2-40B4-BE49-F238E27FC236}">
                  <a16:creationId xmlns:a16="http://schemas.microsoft.com/office/drawing/2014/main" id="{8D44685B-A6D6-84BF-6D46-D333D12EF628}"/>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5" name="Freeform 204">
              <a:extLst>
                <a:ext uri="{FF2B5EF4-FFF2-40B4-BE49-F238E27FC236}">
                  <a16:creationId xmlns:a16="http://schemas.microsoft.com/office/drawing/2014/main" id="{4763DA71-5E9E-041D-B1FB-7136010A7701}"/>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6" name="Freeform 205">
              <a:extLst>
                <a:ext uri="{FF2B5EF4-FFF2-40B4-BE49-F238E27FC236}">
                  <a16:creationId xmlns:a16="http://schemas.microsoft.com/office/drawing/2014/main" id="{63193F25-BAD7-B058-6B7E-DFB102E278F5}"/>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7" name="Freeform 206">
              <a:extLst>
                <a:ext uri="{FF2B5EF4-FFF2-40B4-BE49-F238E27FC236}">
                  <a16:creationId xmlns:a16="http://schemas.microsoft.com/office/drawing/2014/main" id="{376BF983-0904-D0AA-2BEC-18F6686ED1C3}"/>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8" name="Freeform 207">
              <a:extLst>
                <a:ext uri="{FF2B5EF4-FFF2-40B4-BE49-F238E27FC236}">
                  <a16:creationId xmlns:a16="http://schemas.microsoft.com/office/drawing/2014/main" id="{0B63B0E7-825E-B1AE-C079-788F6337CF93}"/>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9" name="Freeform 208">
              <a:extLst>
                <a:ext uri="{FF2B5EF4-FFF2-40B4-BE49-F238E27FC236}">
                  <a16:creationId xmlns:a16="http://schemas.microsoft.com/office/drawing/2014/main" id="{2B13646B-57A3-46E7-3FEC-9C65C6FC32D8}"/>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10" name="Freeform 209">
              <a:extLst>
                <a:ext uri="{FF2B5EF4-FFF2-40B4-BE49-F238E27FC236}">
                  <a16:creationId xmlns:a16="http://schemas.microsoft.com/office/drawing/2014/main" id="{C5DA3235-BFC0-CBAE-9CFF-B0E597133919}"/>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11" name="Freeform 210">
              <a:extLst>
                <a:ext uri="{FF2B5EF4-FFF2-40B4-BE49-F238E27FC236}">
                  <a16:creationId xmlns:a16="http://schemas.microsoft.com/office/drawing/2014/main" id="{78BFB6F1-CCA9-4E35-3660-F94DEB99816E}"/>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12" name="Freeform 211">
              <a:extLst>
                <a:ext uri="{FF2B5EF4-FFF2-40B4-BE49-F238E27FC236}">
                  <a16:creationId xmlns:a16="http://schemas.microsoft.com/office/drawing/2014/main" id="{632AA6B4-21B9-E6C8-1371-3E2F088D0DF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13" name="Freeform 212">
              <a:extLst>
                <a:ext uri="{FF2B5EF4-FFF2-40B4-BE49-F238E27FC236}">
                  <a16:creationId xmlns:a16="http://schemas.microsoft.com/office/drawing/2014/main" id="{F1165EA4-7181-44D9-7389-C0FC8B0C87C6}"/>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14" name="Freeform 213">
              <a:extLst>
                <a:ext uri="{FF2B5EF4-FFF2-40B4-BE49-F238E27FC236}">
                  <a16:creationId xmlns:a16="http://schemas.microsoft.com/office/drawing/2014/main" id="{A47BF64E-1789-FFF4-804F-E8CA66A7E6D7}"/>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15" name="Freeform 214">
              <a:extLst>
                <a:ext uri="{FF2B5EF4-FFF2-40B4-BE49-F238E27FC236}">
                  <a16:creationId xmlns:a16="http://schemas.microsoft.com/office/drawing/2014/main" id="{1E73EFA8-50EC-742B-DE43-40DA1CA5DB7B}"/>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16" name="Freeform 215">
              <a:extLst>
                <a:ext uri="{FF2B5EF4-FFF2-40B4-BE49-F238E27FC236}">
                  <a16:creationId xmlns:a16="http://schemas.microsoft.com/office/drawing/2014/main" id="{A1A7597C-2834-DB0F-AF26-493548752881}"/>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17" name="Freeform 216">
              <a:extLst>
                <a:ext uri="{FF2B5EF4-FFF2-40B4-BE49-F238E27FC236}">
                  <a16:creationId xmlns:a16="http://schemas.microsoft.com/office/drawing/2014/main" id="{BAE6CD26-103C-18B9-64C8-1150BD8EBA20}"/>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18" name="Freeform 217">
              <a:extLst>
                <a:ext uri="{FF2B5EF4-FFF2-40B4-BE49-F238E27FC236}">
                  <a16:creationId xmlns:a16="http://schemas.microsoft.com/office/drawing/2014/main" id="{6F11F28D-FD5D-0E97-0E9E-A52E578DD1CB}"/>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19" name="Freeform 218">
              <a:extLst>
                <a:ext uri="{FF2B5EF4-FFF2-40B4-BE49-F238E27FC236}">
                  <a16:creationId xmlns:a16="http://schemas.microsoft.com/office/drawing/2014/main" id="{F30B8235-F7B4-EAE7-CC00-3F396BC9BDFC}"/>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20" name="Freeform 219">
              <a:extLst>
                <a:ext uri="{FF2B5EF4-FFF2-40B4-BE49-F238E27FC236}">
                  <a16:creationId xmlns:a16="http://schemas.microsoft.com/office/drawing/2014/main" id="{66CDC43E-0DAE-7C60-CCCE-9FAF066696A3}"/>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21" name="Freeform 220">
              <a:extLst>
                <a:ext uri="{FF2B5EF4-FFF2-40B4-BE49-F238E27FC236}">
                  <a16:creationId xmlns:a16="http://schemas.microsoft.com/office/drawing/2014/main" id="{C5C34E7D-DBB9-8D62-DC6F-786E1E3B1906}"/>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22" name="Freeform 221">
              <a:extLst>
                <a:ext uri="{FF2B5EF4-FFF2-40B4-BE49-F238E27FC236}">
                  <a16:creationId xmlns:a16="http://schemas.microsoft.com/office/drawing/2014/main" id="{8B7E5845-E8A5-9093-C20D-DAFEC886733B}"/>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23" name="Freeform 222">
              <a:extLst>
                <a:ext uri="{FF2B5EF4-FFF2-40B4-BE49-F238E27FC236}">
                  <a16:creationId xmlns:a16="http://schemas.microsoft.com/office/drawing/2014/main" id="{B25286BF-9E42-5451-F371-A75084FD31A9}"/>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24" name="Freeform 223">
              <a:extLst>
                <a:ext uri="{FF2B5EF4-FFF2-40B4-BE49-F238E27FC236}">
                  <a16:creationId xmlns:a16="http://schemas.microsoft.com/office/drawing/2014/main" id="{1632E4F5-FDB0-2308-6767-11E42709E366}"/>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25" name="Freeform 224">
              <a:extLst>
                <a:ext uri="{FF2B5EF4-FFF2-40B4-BE49-F238E27FC236}">
                  <a16:creationId xmlns:a16="http://schemas.microsoft.com/office/drawing/2014/main" id="{889DD3F8-F298-80C0-AF77-0FE36EE11D04}"/>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26" name="Freeform 225">
              <a:extLst>
                <a:ext uri="{FF2B5EF4-FFF2-40B4-BE49-F238E27FC236}">
                  <a16:creationId xmlns:a16="http://schemas.microsoft.com/office/drawing/2014/main" id="{A4EEAB51-4D4F-342F-7F2D-44894B1C97D8}"/>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27" name="Freeform 226">
              <a:extLst>
                <a:ext uri="{FF2B5EF4-FFF2-40B4-BE49-F238E27FC236}">
                  <a16:creationId xmlns:a16="http://schemas.microsoft.com/office/drawing/2014/main" id="{8D2237C5-EEB8-D1BF-6837-395B2BAFDABD}"/>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28" name="Freeform 227">
              <a:extLst>
                <a:ext uri="{FF2B5EF4-FFF2-40B4-BE49-F238E27FC236}">
                  <a16:creationId xmlns:a16="http://schemas.microsoft.com/office/drawing/2014/main" id="{7016BE78-C261-683B-4665-72A4F0C29E48}"/>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29" name="Freeform 228">
              <a:extLst>
                <a:ext uri="{FF2B5EF4-FFF2-40B4-BE49-F238E27FC236}">
                  <a16:creationId xmlns:a16="http://schemas.microsoft.com/office/drawing/2014/main" id="{D6FE862A-B757-4A5F-F11B-AEF88B97AF78}"/>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0" name="Freeform 229">
              <a:extLst>
                <a:ext uri="{FF2B5EF4-FFF2-40B4-BE49-F238E27FC236}">
                  <a16:creationId xmlns:a16="http://schemas.microsoft.com/office/drawing/2014/main" id="{74EF7038-7986-B569-DC48-2BEA3D90C8C1}"/>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1" name="Freeform 230">
              <a:extLst>
                <a:ext uri="{FF2B5EF4-FFF2-40B4-BE49-F238E27FC236}">
                  <a16:creationId xmlns:a16="http://schemas.microsoft.com/office/drawing/2014/main" id="{5BA62533-6758-BDD0-1BCD-C7C9AD718518}"/>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2" name="Freeform 231">
              <a:extLst>
                <a:ext uri="{FF2B5EF4-FFF2-40B4-BE49-F238E27FC236}">
                  <a16:creationId xmlns:a16="http://schemas.microsoft.com/office/drawing/2014/main" id="{648C2463-A1A3-590F-6513-8A025BA3A1EF}"/>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3" name="Freeform 232">
              <a:extLst>
                <a:ext uri="{FF2B5EF4-FFF2-40B4-BE49-F238E27FC236}">
                  <a16:creationId xmlns:a16="http://schemas.microsoft.com/office/drawing/2014/main" id="{CB392916-7673-74FC-885C-15D1FA5C2F36}"/>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4" name="Freeform 233">
              <a:extLst>
                <a:ext uri="{FF2B5EF4-FFF2-40B4-BE49-F238E27FC236}">
                  <a16:creationId xmlns:a16="http://schemas.microsoft.com/office/drawing/2014/main" id="{6F882100-3FE0-389F-E08E-BF7E16414527}"/>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5" name="Freeform 234">
              <a:extLst>
                <a:ext uri="{FF2B5EF4-FFF2-40B4-BE49-F238E27FC236}">
                  <a16:creationId xmlns:a16="http://schemas.microsoft.com/office/drawing/2014/main" id="{BAA2523A-EADA-2B31-9D0A-73CA2D8E2EE3}"/>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6" name="Freeform 235">
              <a:extLst>
                <a:ext uri="{FF2B5EF4-FFF2-40B4-BE49-F238E27FC236}">
                  <a16:creationId xmlns:a16="http://schemas.microsoft.com/office/drawing/2014/main" id="{24217284-9697-18EC-C312-29BA53E8A9C6}"/>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7" name="Freeform 236">
              <a:extLst>
                <a:ext uri="{FF2B5EF4-FFF2-40B4-BE49-F238E27FC236}">
                  <a16:creationId xmlns:a16="http://schemas.microsoft.com/office/drawing/2014/main" id="{ACCC2F8F-A5DA-2851-59F7-3C665559DDDB}"/>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8" name="Freeform 237">
              <a:extLst>
                <a:ext uri="{FF2B5EF4-FFF2-40B4-BE49-F238E27FC236}">
                  <a16:creationId xmlns:a16="http://schemas.microsoft.com/office/drawing/2014/main" id="{DCC4CF53-C3A2-53F2-3291-CB40F9703F99}"/>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9" name="Freeform 238">
              <a:extLst>
                <a:ext uri="{FF2B5EF4-FFF2-40B4-BE49-F238E27FC236}">
                  <a16:creationId xmlns:a16="http://schemas.microsoft.com/office/drawing/2014/main" id="{E305458D-E6A7-0453-D21F-5B0937AC2F0C}"/>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40" name="Freeform 239">
              <a:extLst>
                <a:ext uri="{FF2B5EF4-FFF2-40B4-BE49-F238E27FC236}">
                  <a16:creationId xmlns:a16="http://schemas.microsoft.com/office/drawing/2014/main" id="{BB03332D-B3AA-0462-DD7D-8D45C0A5CA57}"/>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41" name="Freeform 240">
              <a:extLst>
                <a:ext uri="{FF2B5EF4-FFF2-40B4-BE49-F238E27FC236}">
                  <a16:creationId xmlns:a16="http://schemas.microsoft.com/office/drawing/2014/main" id="{27D6B24E-18A8-6259-B84F-1FA1EE67867E}"/>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42" name="Freeform 241">
              <a:extLst>
                <a:ext uri="{FF2B5EF4-FFF2-40B4-BE49-F238E27FC236}">
                  <a16:creationId xmlns:a16="http://schemas.microsoft.com/office/drawing/2014/main" id="{7D659062-70C5-D3BF-7D23-409B16D353FA}"/>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43" name="Freeform 242">
              <a:extLst>
                <a:ext uri="{FF2B5EF4-FFF2-40B4-BE49-F238E27FC236}">
                  <a16:creationId xmlns:a16="http://schemas.microsoft.com/office/drawing/2014/main" id="{5994D379-25FF-98E0-06B6-ACD3AF27DA09}"/>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44" name="Freeform 243">
              <a:extLst>
                <a:ext uri="{FF2B5EF4-FFF2-40B4-BE49-F238E27FC236}">
                  <a16:creationId xmlns:a16="http://schemas.microsoft.com/office/drawing/2014/main" id="{B94E1E0B-6D65-F794-93EC-0FDCD528174B}"/>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45" name="Freeform 244">
              <a:extLst>
                <a:ext uri="{FF2B5EF4-FFF2-40B4-BE49-F238E27FC236}">
                  <a16:creationId xmlns:a16="http://schemas.microsoft.com/office/drawing/2014/main" id="{2CCA038F-5DB1-8532-436C-5E09B709AC6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46" name="Freeform 245">
              <a:extLst>
                <a:ext uri="{FF2B5EF4-FFF2-40B4-BE49-F238E27FC236}">
                  <a16:creationId xmlns:a16="http://schemas.microsoft.com/office/drawing/2014/main" id="{BB4F164B-BAC1-71D7-2F79-5997881474CC}"/>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47" name="Freeform 246">
              <a:extLst>
                <a:ext uri="{FF2B5EF4-FFF2-40B4-BE49-F238E27FC236}">
                  <a16:creationId xmlns:a16="http://schemas.microsoft.com/office/drawing/2014/main" id="{AF6F5DC2-739B-AC98-FCEE-244E2A8BF3B9}"/>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48" name="Freeform 247">
              <a:extLst>
                <a:ext uri="{FF2B5EF4-FFF2-40B4-BE49-F238E27FC236}">
                  <a16:creationId xmlns:a16="http://schemas.microsoft.com/office/drawing/2014/main" id="{BE330DBC-015E-2DBC-BD87-94E84DB3F009}"/>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49" name="Freeform 248">
              <a:extLst>
                <a:ext uri="{FF2B5EF4-FFF2-40B4-BE49-F238E27FC236}">
                  <a16:creationId xmlns:a16="http://schemas.microsoft.com/office/drawing/2014/main" id="{B69134F9-6598-99EB-75AC-0D8500CCA462}"/>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50" name="Freeform 249">
              <a:extLst>
                <a:ext uri="{FF2B5EF4-FFF2-40B4-BE49-F238E27FC236}">
                  <a16:creationId xmlns:a16="http://schemas.microsoft.com/office/drawing/2014/main" id="{C6D606DF-EA92-8CEC-FA6E-AED74E13B5EF}"/>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51" name="Freeform 250">
              <a:extLst>
                <a:ext uri="{FF2B5EF4-FFF2-40B4-BE49-F238E27FC236}">
                  <a16:creationId xmlns:a16="http://schemas.microsoft.com/office/drawing/2014/main" id="{D374B234-FB44-0268-66D4-E9D316BA210C}"/>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52" name="Freeform 251">
              <a:extLst>
                <a:ext uri="{FF2B5EF4-FFF2-40B4-BE49-F238E27FC236}">
                  <a16:creationId xmlns:a16="http://schemas.microsoft.com/office/drawing/2014/main" id="{4AD3DC6E-EF65-DB97-F342-D1A34AA7535A}"/>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53" name="Freeform 252">
              <a:extLst>
                <a:ext uri="{FF2B5EF4-FFF2-40B4-BE49-F238E27FC236}">
                  <a16:creationId xmlns:a16="http://schemas.microsoft.com/office/drawing/2014/main" id="{BD959CE7-2888-D0A8-D6F9-E5245E890771}"/>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54" name="Freeform 253">
              <a:extLst>
                <a:ext uri="{FF2B5EF4-FFF2-40B4-BE49-F238E27FC236}">
                  <a16:creationId xmlns:a16="http://schemas.microsoft.com/office/drawing/2014/main" id="{92F1E522-319D-6D46-42A0-881805F0DC26}"/>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55" name="Freeform 254">
              <a:extLst>
                <a:ext uri="{FF2B5EF4-FFF2-40B4-BE49-F238E27FC236}">
                  <a16:creationId xmlns:a16="http://schemas.microsoft.com/office/drawing/2014/main" id="{84EE535F-D3C9-F574-FFAD-4D4703381BC0}"/>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56" name="Freeform 255">
              <a:extLst>
                <a:ext uri="{FF2B5EF4-FFF2-40B4-BE49-F238E27FC236}">
                  <a16:creationId xmlns:a16="http://schemas.microsoft.com/office/drawing/2014/main" id="{6917450B-6C16-AB3F-86F0-434DD1612D76}"/>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57" name="Freeform 256">
              <a:extLst>
                <a:ext uri="{FF2B5EF4-FFF2-40B4-BE49-F238E27FC236}">
                  <a16:creationId xmlns:a16="http://schemas.microsoft.com/office/drawing/2014/main" id="{99FFAE86-7440-B37A-2C3F-49191CB93652}"/>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58" name="Freeform 257">
              <a:extLst>
                <a:ext uri="{FF2B5EF4-FFF2-40B4-BE49-F238E27FC236}">
                  <a16:creationId xmlns:a16="http://schemas.microsoft.com/office/drawing/2014/main" id="{F35FB0D0-234A-47D1-FF39-265D752C8554}"/>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59" name="Freeform 258">
              <a:extLst>
                <a:ext uri="{FF2B5EF4-FFF2-40B4-BE49-F238E27FC236}">
                  <a16:creationId xmlns:a16="http://schemas.microsoft.com/office/drawing/2014/main" id="{57632EA9-2428-ED65-46F2-7ABEDF3B2F24}"/>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60" name="Freeform 259">
              <a:extLst>
                <a:ext uri="{FF2B5EF4-FFF2-40B4-BE49-F238E27FC236}">
                  <a16:creationId xmlns:a16="http://schemas.microsoft.com/office/drawing/2014/main" id="{CC3974CA-DFB3-8DFF-AC82-A5574411849C}"/>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61" name="Freeform 260">
              <a:extLst>
                <a:ext uri="{FF2B5EF4-FFF2-40B4-BE49-F238E27FC236}">
                  <a16:creationId xmlns:a16="http://schemas.microsoft.com/office/drawing/2014/main" id="{696BEC58-D40D-227F-CE62-2AEF9C1A9EF9}"/>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62" name="Freeform 261">
              <a:extLst>
                <a:ext uri="{FF2B5EF4-FFF2-40B4-BE49-F238E27FC236}">
                  <a16:creationId xmlns:a16="http://schemas.microsoft.com/office/drawing/2014/main" id="{D2CFF0BE-F818-F497-3E1A-4E19EBC93EFD}"/>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63" name="Freeform 262">
              <a:extLst>
                <a:ext uri="{FF2B5EF4-FFF2-40B4-BE49-F238E27FC236}">
                  <a16:creationId xmlns:a16="http://schemas.microsoft.com/office/drawing/2014/main" id="{BE5E9C16-4F53-9BFF-4265-04FF9723C2AB}"/>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64" name="Freeform 263">
              <a:extLst>
                <a:ext uri="{FF2B5EF4-FFF2-40B4-BE49-F238E27FC236}">
                  <a16:creationId xmlns:a16="http://schemas.microsoft.com/office/drawing/2014/main" id="{43A33135-090A-4368-75CF-40D3C2E07DE6}"/>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65" name="Freeform 264">
              <a:extLst>
                <a:ext uri="{FF2B5EF4-FFF2-40B4-BE49-F238E27FC236}">
                  <a16:creationId xmlns:a16="http://schemas.microsoft.com/office/drawing/2014/main" id="{3E06B788-6802-871D-4109-F86D54545533}"/>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66" name="Freeform 265">
              <a:extLst>
                <a:ext uri="{FF2B5EF4-FFF2-40B4-BE49-F238E27FC236}">
                  <a16:creationId xmlns:a16="http://schemas.microsoft.com/office/drawing/2014/main" id="{E490CA07-DDF8-4D24-1957-91C3B2DA5D47}"/>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67" name="Freeform 266">
              <a:extLst>
                <a:ext uri="{FF2B5EF4-FFF2-40B4-BE49-F238E27FC236}">
                  <a16:creationId xmlns:a16="http://schemas.microsoft.com/office/drawing/2014/main" id="{8FF72127-B56F-6845-CCEB-90F93C83522D}"/>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68" name="Freeform 267">
              <a:extLst>
                <a:ext uri="{FF2B5EF4-FFF2-40B4-BE49-F238E27FC236}">
                  <a16:creationId xmlns:a16="http://schemas.microsoft.com/office/drawing/2014/main" id="{7003A3A7-A1FB-DCA3-FB36-382057A1257C}"/>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69" name="Freeform 268">
              <a:extLst>
                <a:ext uri="{FF2B5EF4-FFF2-40B4-BE49-F238E27FC236}">
                  <a16:creationId xmlns:a16="http://schemas.microsoft.com/office/drawing/2014/main" id="{4564BDA0-3CE3-3991-BD13-4723C29AC2BF}"/>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70" name="Freeform 269">
              <a:extLst>
                <a:ext uri="{FF2B5EF4-FFF2-40B4-BE49-F238E27FC236}">
                  <a16:creationId xmlns:a16="http://schemas.microsoft.com/office/drawing/2014/main" id="{3528000C-C52D-C681-7354-5E0C1C08F538}"/>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71" name="Freeform 270">
              <a:extLst>
                <a:ext uri="{FF2B5EF4-FFF2-40B4-BE49-F238E27FC236}">
                  <a16:creationId xmlns:a16="http://schemas.microsoft.com/office/drawing/2014/main" id="{404D2888-CA26-CE10-9306-CF10CFB5151A}"/>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72" name="Freeform 271">
              <a:extLst>
                <a:ext uri="{FF2B5EF4-FFF2-40B4-BE49-F238E27FC236}">
                  <a16:creationId xmlns:a16="http://schemas.microsoft.com/office/drawing/2014/main" id="{C6A18EB0-95E8-3A64-4162-5B0B9D6D328A}"/>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73" name="Freeform 272">
              <a:extLst>
                <a:ext uri="{FF2B5EF4-FFF2-40B4-BE49-F238E27FC236}">
                  <a16:creationId xmlns:a16="http://schemas.microsoft.com/office/drawing/2014/main" id="{5699DEC6-EF2D-C33B-803D-86AAD0F87D6C}"/>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74" name="Freeform 273">
              <a:extLst>
                <a:ext uri="{FF2B5EF4-FFF2-40B4-BE49-F238E27FC236}">
                  <a16:creationId xmlns:a16="http://schemas.microsoft.com/office/drawing/2014/main" id="{CEF0E7C7-B9BA-E7BE-AEE5-522987FCC35C}"/>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75" name="Freeform 274">
              <a:extLst>
                <a:ext uri="{FF2B5EF4-FFF2-40B4-BE49-F238E27FC236}">
                  <a16:creationId xmlns:a16="http://schemas.microsoft.com/office/drawing/2014/main" id="{C028DC98-5DB5-FD13-0592-03086329D744}"/>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76" name="Freeform 275">
              <a:extLst>
                <a:ext uri="{FF2B5EF4-FFF2-40B4-BE49-F238E27FC236}">
                  <a16:creationId xmlns:a16="http://schemas.microsoft.com/office/drawing/2014/main" id="{7FC8578C-4D23-BB47-72BC-A380EF32EC5E}"/>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77" name="Freeform 276">
              <a:extLst>
                <a:ext uri="{FF2B5EF4-FFF2-40B4-BE49-F238E27FC236}">
                  <a16:creationId xmlns:a16="http://schemas.microsoft.com/office/drawing/2014/main" id="{D7FA7A27-C6A4-6817-E399-AE3CFB343428}"/>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78" name="Freeform 277">
              <a:extLst>
                <a:ext uri="{FF2B5EF4-FFF2-40B4-BE49-F238E27FC236}">
                  <a16:creationId xmlns:a16="http://schemas.microsoft.com/office/drawing/2014/main" id="{1CDF6FFD-74E4-ACAE-D473-BA4A6D897195}"/>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79" name="Freeform 278">
              <a:extLst>
                <a:ext uri="{FF2B5EF4-FFF2-40B4-BE49-F238E27FC236}">
                  <a16:creationId xmlns:a16="http://schemas.microsoft.com/office/drawing/2014/main" id="{0F938FC2-77EE-C5B6-F7EC-A760E4EDD41C}"/>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80" name="Freeform 279">
              <a:extLst>
                <a:ext uri="{FF2B5EF4-FFF2-40B4-BE49-F238E27FC236}">
                  <a16:creationId xmlns:a16="http://schemas.microsoft.com/office/drawing/2014/main" id="{EE83CCF2-0158-4871-52ED-13464CEF774A}"/>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81" name="Freeform 280">
              <a:extLst>
                <a:ext uri="{FF2B5EF4-FFF2-40B4-BE49-F238E27FC236}">
                  <a16:creationId xmlns:a16="http://schemas.microsoft.com/office/drawing/2014/main" id="{2E361E83-669B-D88C-82D1-9A455E4CDB64}"/>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82" name="Freeform 281">
              <a:extLst>
                <a:ext uri="{FF2B5EF4-FFF2-40B4-BE49-F238E27FC236}">
                  <a16:creationId xmlns:a16="http://schemas.microsoft.com/office/drawing/2014/main" id="{E93BEC57-90BE-EBAD-C3B8-5A5B8C9CA044}"/>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83" name="Freeform 282">
              <a:extLst>
                <a:ext uri="{FF2B5EF4-FFF2-40B4-BE49-F238E27FC236}">
                  <a16:creationId xmlns:a16="http://schemas.microsoft.com/office/drawing/2014/main" id="{67A7841B-1A8F-50EA-20A4-CCA64CC90E54}"/>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84" name="Freeform 283">
              <a:extLst>
                <a:ext uri="{FF2B5EF4-FFF2-40B4-BE49-F238E27FC236}">
                  <a16:creationId xmlns:a16="http://schemas.microsoft.com/office/drawing/2014/main" id="{EA415D39-B1D1-8122-0F1B-AD660978E53F}"/>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85" name="Freeform 284">
              <a:extLst>
                <a:ext uri="{FF2B5EF4-FFF2-40B4-BE49-F238E27FC236}">
                  <a16:creationId xmlns:a16="http://schemas.microsoft.com/office/drawing/2014/main" id="{1847931E-DC27-F3E1-FB66-CC296E27C6F5}"/>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86" name="Freeform 285">
              <a:extLst>
                <a:ext uri="{FF2B5EF4-FFF2-40B4-BE49-F238E27FC236}">
                  <a16:creationId xmlns:a16="http://schemas.microsoft.com/office/drawing/2014/main" id="{A988B645-A1D6-CD01-D799-5B6A7DD647C3}"/>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87" name="Freeform 286">
              <a:extLst>
                <a:ext uri="{FF2B5EF4-FFF2-40B4-BE49-F238E27FC236}">
                  <a16:creationId xmlns:a16="http://schemas.microsoft.com/office/drawing/2014/main" id="{06291B1B-345E-23C3-C0F8-EDDA34DD3C9E}"/>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88" name="Freeform 287">
              <a:extLst>
                <a:ext uri="{FF2B5EF4-FFF2-40B4-BE49-F238E27FC236}">
                  <a16:creationId xmlns:a16="http://schemas.microsoft.com/office/drawing/2014/main" id="{2544CAE3-8C68-7AE3-FF82-53DA025462FC}"/>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89" name="Freeform 288">
              <a:extLst>
                <a:ext uri="{FF2B5EF4-FFF2-40B4-BE49-F238E27FC236}">
                  <a16:creationId xmlns:a16="http://schemas.microsoft.com/office/drawing/2014/main" id="{961FFE8E-6A02-80E9-030C-0362821C0EC9}"/>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90" name="Freeform 289">
              <a:extLst>
                <a:ext uri="{FF2B5EF4-FFF2-40B4-BE49-F238E27FC236}">
                  <a16:creationId xmlns:a16="http://schemas.microsoft.com/office/drawing/2014/main" id="{25463BBF-4C22-3D72-8AEC-AEBB685912CF}"/>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91" name="Freeform 290">
              <a:extLst>
                <a:ext uri="{FF2B5EF4-FFF2-40B4-BE49-F238E27FC236}">
                  <a16:creationId xmlns:a16="http://schemas.microsoft.com/office/drawing/2014/main" id="{0462DD35-2FAE-ED07-21F3-F7C5E8631937}"/>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92" name="Freeform 291">
              <a:extLst>
                <a:ext uri="{FF2B5EF4-FFF2-40B4-BE49-F238E27FC236}">
                  <a16:creationId xmlns:a16="http://schemas.microsoft.com/office/drawing/2014/main" id="{A7FC4D47-21C0-B79A-3D6D-42F8C69494C0}"/>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93" name="Freeform 292">
              <a:extLst>
                <a:ext uri="{FF2B5EF4-FFF2-40B4-BE49-F238E27FC236}">
                  <a16:creationId xmlns:a16="http://schemas.microsoft.com/office/drawing/2014/main" id="{54FD9BD9-6579-B955-8A18-F37B9ED2880F}"/>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94" name="Freeform 293">
              <a:extLst>
                <a:ext uri="{FF2B5EF4-FFF2-40B4-BE49-F238E27FC236}">
                  <a16:creationId xmlns:a16="http://schemas.microsoft.com/office/drawing/2014/main" id="{6263AE0A-BFBC-DA23-6EFE-E0F3BFBC8251}"/>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95" name="Freeform 294">
              <a:extLst>
                <a:ext uri="{FF2B5EF4-FFF2-40B4-BE49-F238E27FC236}">
                  <a16:creationId xmlns:a16="http://schemas.microsoft.com/office/drawing/2014/main" id="{79758646-3646-7CA7-2556-01F6A7A89EFE}"/>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96" name="Freeform 295">
              <a:extLst>
                <a:ext uri="{FF2B5EF4-FFF2-40B4-BE49-F238E27FC236}">
                  <a16:creationId xmlns:a16="http://schemas.microsoft.com/office/drawing/2014/main" id="{D1354923-DEA4-D658-A118-A48385DBBA6E}"/>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97" name="Freeform 296">
              <a:extLst>
                <a:ext uri="{FF2B5EF4-FFF2-40B4-BE49-F238E27FC236}">
                  <a16:creationId xmlns:a16="http://schemas.microsoft.com/office/drawing/2014/main" id="{B4CD4F0B-ABF5-AFFD-115D-6BF1C0509B1A}"/>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grpSp>
      <p:sp>
        <p:nvSpPr>
          <p:cNvPr id="4" name="TextBox 3">
            <a:extLst>
              <a:ext uri="{FF2B5EF4-FFF2-40B4-BE49-F238E27FC236}">
                <a16:creationId xmlns:a16="http://schemas.microsoft.com/office/drawing/2014/main" id="{3893F1B0-D8E0-1318-EACD-C96140D00B6F}"/>
              </a:ext>
            </a:extLst>
          </p:cNvPr>
          <p:cNvSpPr txBox="1"/>
          <p:nvPr/>
        </p:nvSpPr>
        <p:spPr>
          <a:xfrm>
            <a:off x="249647" y="328833"/>
            <a:ext cx="7085675" cy="1077218"/>
          </a:xfrm>
          <a:prstGeom prst="rect">
            <a:avLst/>
          </a:prstGeom>
          <a:noFill/>
          <a:effectLst/>
        </p:spPr>
        <p:txBody>
          <a:bodyPr wrap="square" rtlCol="0">
            <a:spAutoFit/>
          </a:bodyPr>
          <a:lstStyle/>
          <a:p>
            <a:pPr rtl="0"/>
            <a:r>
              <a:rPr lang="ja-JP" sz="3200" b="1" dirty="0">
                <a:solidFill>
                  <a:schemeClr val="tx1">
                    <a:lumMod val="65000"/>
                    <a:lumOff val="35000"/>
                  </a:schemeClr>
                </a:solidFill>
                <a:latin typeface="Century Gothic" panose="020B0502020202020204" pitchFamily="34" charset="0"/>
                <a:ea typeface="MS PGothic" panose="020B0600070205080204" pitchFamily="34" charset="-128"/>
              </a:rPr>
              <a:t>単一スライドのエグゼクティブ </a:t>
            </a:r>
            <a:br>
              <a:rPr lang="en-US" altLang="ja-JP" sz="3200" b="1" dirty="0">
                <a:solidFill>
                  <a:schemeClr val="tx1">
                    <a:lumMod val="65000"/>
                    <a:lumOff val="35000"/>
                  </a:schemeClr>
                </a:solidFill>
                <a:latin typeface="Century Gothic" panose="020B0502020202020204" pitchFamily="34" charset="0"/>
                <a:ea typeface="MS PGothic" panose="020B0600070205080204" pitchFamily="34" charset="-128"/>
              </a:rPr>
            </a:br>
            <a:r>
              <a:rPr lang="ja-JP" sz="3200" b="1" dirty="0">
                <a:solidFill>
                  <a:schemeClr val="tx1">
                    <a:lumMod val="65000"/>
                    <a:lumOff val="35000"/>
                  </a:schemeClr>
                </a:solidFill>
                <a:latin typeface="Century Gothic" panose="020B0502020202020204" pitchFamily="34" charset="0"/>
                <a:ea typeface="MS PGothic" panose="020B0600070205080204" pitchFamily="34" charset="-128"/>
              </a:rPr>
              <a:t>サマリー テンプレート – サンプル</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728105" y="298570"/>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188687" y="1473715"/>
            <a:ext cx="4875698" cy="4475584"/>
          </a:xfrm>
          <a:prstGeom prst="rect">
            <a:avLst/>
          </a:prstGeom>
          <a:noFill/>
        </p:spPr>
        <p:txBody>
          <a:bodyPr wrap="square" rtlCol="0">
            <a:spAutoFit/>
          </a:bodyPr>
          <a:lstStyle/>
          <a:p>
            <a:pPr rtl="0">
              <a:lnSpc>
                <a:spcPct val="150000"/>
              </a:lnSpc>
            </a:pPr>
            <a:r>
              <a:rPr lang="ja-JP" sz="1600" dirty="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このエグゼクティブ サマリー スライド テンプレートは、視覚に訴える魅力的な 1 枚のスライドで、プロジェクトの主要な情報を簡潔に伝えるための汎用ツールです。空白のテンプレートにプロジェクトの情報を入力することも、サンプル入りのバージョンをダウンロードして入力の参考にすることもできます。関連する詳細情報を、プロジェクトの概要や次のステップなどの各セクションに入力しましょう。このテンプレートには独自のテキスト、グラフィック、データを挿入できます。完成したスライドは、別の長いプレゼンテーションの中にコピーして加えたり、関係者へのプレゼンテーションを視覚的に補完するために単独で使用したりすることができます。 </a:t>
            </a:r>
          </a:p>
        </p:txBody>
      </p:sp>
      <p:grpSp>
        <p:nvGrpSpPr>
          <p:cNvPr id="6" name="Group 5">
            <a:extLst>
              <a:ext uri="{FF2B5EF4-FFF2-40B4-BE49-F238E27FC236}">
                <a16:creationId xmlns:a16="http://schemas.microsoft.com/office/drawing/2014/main" id="{2256FB8C-F0A6-698F-CCD4-3AB7257A59C7}"/>
              </a:ext>
            </a:extLst>
          </p:cNvPr>
          <p:cNvGrpSpPr/>
          <p:nvPr/>
        </p:nvGrpSpPr>
        <p:grpSpPr>
          <a:xfrm>
            <a:off x="8095352" y="6247756"/>
            <a:ext cx="4004047" cy="494494"/>
            <a:chOff x="7249140" y="6247564"/>
            <a:chExt cx="4942860" cy="610436"/>
          </a:xfrm>
        </p:grpSpPr>
        <p:sp>
          <p:nvSpPr>
            <p:cNvPr id="7" name="Rounded Rectangle 6">
              <a:extLst>
                <a:ext uri="{FF2B5EF4-FFF2-40B4-BE49-F238E27FC236}">
                  <a16:creationId xmlns:a16="http://schemas.microsoft.com/office/drawing/2014/main" id="{779085A3-473D-44EE-8D55-214A9C2564CF}"/>
                </a:ext>
              </a:extLst>
            </p:cNvPr>
            <p:cNvSpPr/>
            <p:nvPr/>
          </p:nvSpPr>
          <p:spPr>
            <a:xfrm>
              <a:off x="7249140" y="6247564"/>
              <a:ext cx="4942860"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8" name="TextBox 7">
              <a:extLst>
                <a:ext uri="{FF2B5EF4-FFF2-40B4-BE49-F238E27FC236}">
                  <a16:creationId xmlns:a16="http://schemas.microsoft.com/office/drawing/2014/main" id="{AD05C5B6-DA2E-6C15-8949-1A6FCFE3E3E7}"/>
                </a:ext>
              </a:extLst>
            </p:cNvPr>
            <p:cNvSpPr txBox="1"/>
            <p:nvPr/>
          </p:nvSpPr>
          <p:spPr>
            <a:xfrm>
              <a:off x="7249140" y="6286060"/>
              <a:ext cx="4848759" cy="531915"/>
            </a:xfrm>
            <a:prstGeom prst="rect">
              <a:avLst/>
            </a:prstGeom>
            <a:noFill/>
          </p:spPr>
          <p:txBody>
            <a:bodyPr wrap="square" rtlCol="0">
              <a:spAutoFit/>
            </a:bodyPr>
            <a:lstStyle/>
            <a:p>
              <a:pPr algn="ctr" rtl="0"/>
              <a:r>
                <a:rPr lang="ja-JP" sz="2200" spc="300" dirty="0">
                  <a:latin typeface="Century Gothic" panose="020B0502020202020204" pitchFamily="34" charset="0"/>
                  <a:ea typeface="MS PGothic" panose="020B0600070205080204" pitchFamily="34" charset="-128"/>
                </a:rPr>
                <a:t>エグゼクティブ</a:t>
              </a:r>
              <a:r>
                <a:rPr lang="ja-JP" sz="2200" spc="800" dirty="0">
                  <a:latin typeface="Century Gothic" panose="020B0502020202020204" pitchFamily="34" charset="0"/>
                  <a:ea typeface="MS PGothic" panose="020B0600070205080204" pitchFamily="34" charset="-128"/>
                </a:rPr>
                <a:t> </a:t>
              </a:r>
              <a:r>
                <a:rPr lang="ja-JP" sz="2200" spc="300" dirty="0">
                  <a:latin typeface="Century Gothic" panose="020B0502020202020204" pitchFamily="34" charset="0"/>
                  <a:ea typeface="MS PGothic" panose="020B0600070205080204" pitchFamily="34" charset="-128"/>
                </a:rPr>
                <a:t>サマリー</a:t>
              </a:r>
            </a:p>
          </p:txBody>
        </p:sp>
        <p:grpSp>
          <p:nvGrpSpPr>
            <p:cNvPr id="9" name="Group 8">
              <a:extLst>
                <a:ext uri="{FF2B5EF4-FFF2-40B4-BE49-F238E27FC236}">
                  <a16:creationId xmlns:a16="http://schemas.microsoft.com/office/drawing/2014/main" id="{E692D8A8-8673-B721-906C-FB7FDDDFD971}"/>
                </a:ext>
              </a:extLst>
            </p:cNvPr>
            <p:cNvGrpSpPr/>
            <p:nvPr/>
          </p:nvGrpSpPr>
          <p:grpSpPr>
            <a:xfrm>
              <a:off x="12017976" y="6386741"/>
              <a:ext cx="79923" cy="327464"/>
              <a:chOff x="12052701" y="6447749"/>
              <a:chExt cx="79923" cy="327464"/>
            </a:xfrm>
            <a:solidFill>
              <a:schemeClr val="bg1"/>
            </a:solidFill>
          </p:grpSpPr>
          <p:sp>
            <p:nvSpPr>
              <p:cNvPr id="10" name="Freeform 9">
                <a:extLst>
                  <a:ext uri="{FF2B5EF4-FFF2-40B4-BE49-F238E27FC236}">
                    <a16:creationId xmlns:a16="http://schemas.microsoft.com/office/drawing/2014/main" id="{13CD5897-242A-80F5-F494-1E9354D18AFC}"/>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1" name="Freeform 10">
                <a:extLst>
                  <a:ext uri="{FF2B5EF4-FFF2-40B4-BE49-F238E27FC236}">
                    <a16:creationId xmlns:a16="http://schemas.microsoft.com/office/drawing/2014/main" id="{F10419AB-80B8-8B5D-DD66-54815FEDC143}"/>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4" name="Freeform 13">
                <a:extLst>
                  <a:ext uri="{FF2B5EF4-FFF2-40B4-BE49-F238E27FC236}">
                    <a16:creationId xmlns:a16="http://schemas.microsoft.com/office/drawing/2014/main" id="{CC10DA67-F796-C2C6-8A71-BE5BCA2534C0}"/>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grpSp>
      </p:grpSp>
      <p:pic>
        <p:nvPicPr>
          <p:cNvPr id="16" name="Picture 15">
            <a:extLst>
              <a:ext uri="{FF2B5EF4-FFF2-40B4-BE49-F238E27FC236}">
                <a16:creationId xmlns:a16="http://schemas.microsoft.com/office/drawing/2014/main" id="{E12AB975-3B32-D3DC-70C2-E3DF26CEF9B8}"/>
              </a:ext>
            </a:extLst>
          </p:cNvPr>
          <p:cNvPicPr>
            <a:picLocks noChangeAspect="1"/>
          </p:cNvPicPr>
          <p:nvPr/>
        </p:nvPicPr>
        <p:blipFill>
          <a:blip r:embed="rId5"/>
          <a:srcRect/>
          <a:stretch/>
        </p:blipFill>
        <p:spPr>
          <a:xfrm>
            <a:off x="5381862" y="1628378"/>
            <a:ext cx="6620527" cy="3724046"/>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1" name="Round Same Side Corner Rectangle 530">
            <a:extLst>
              <a:ext uri="{FF2B5EF4-FFF2-40B4-BE49-F238E27FC236}">
                <a16:creationId xmlns:a16="http://schemas.microsoft.com/office/drawing/2014/main" id="{24578CEC-66DD-593C-D967-AB7AEFA7F2BB}"/>
              </a:ext>
            </a:extLst>
          </p:cNvPr>
          <p:cNvSpPr/>
          <p:nvPr/>
        </p:nvSpPr>
        <p:spPr>
          <a:xfrm rot="16200000">
            <a:off x="7111678" y="-670371"/>
            <a:ext cx="2210501" cy="7950146"/>
          </a:xfrm>
          <a:prstGeom prst="round2SameRect">
            <a:avLst>
              <a:gd name="adj1" fmla="val 5375"/>
              <a:gd name="adj2" fmla="val 0"/>
            </a:avLst>
          </a:prstGeom>
          <a:solidFill>
            <a:srgbClr val="EFEFEF"/>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514" name="Rounded Rectangle 513">
            <a:extLst>
              <a:ext uri="{FF2B5EF4-FFF2-40B4-BE49-F238E27FC236}">
                <a16:creationId xmlns:a16="http://schemas.microsoft.com/office/drawing/2014/main" id="{9D117FEF-564C-080C-276F-CC901723C625}"/>
              </a:ext>
            </a:extLst>
          </p:cNvPr>
          <p:cNvSpPr/>
          <p:nvPr/>
        </p:nvSpPr>
        <p:spPr>
          <a:xfrm>
            <a:off x="4241855" y="427869"/>
            <a:ext cx="7773876" cy="1467139"/>
          </a:xfrm>
          <a:prstGeom prst="roundRect">
            <a:avLst>
              <a:gd name="adj" fmla="val 7850"/>
            </a:avLst>
          </a:prstGeom>
          <a:solidFill>
            <a:srgbClr val="E0E0E0"/>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cxnSp>
        <p:nvCxnSpPr>
          <p:cNvPr id="549" name="Straight Connector 548">
            <a:extLst>
              <a:ext uri="{FF2B5EF4-FFF2-40B4-BE49-F238E27FC236}">
                <a16:creationId xmlns:a16="http://schemas.microsoft.com/office/drawing/2014/main" id="{5F0A6B88-6F3A-F2B7-F4FE-4CCC5C187D84}"/>
              </a:ext>
            </a:extLst>
          </p:cNvPr>
          <p:cNvCxnSpPr>
            <a:cxnSpLocks/>
          </p:cNvCxnSpPr>
          <p:nvPr/>
        </p:nvCxnSpPr>
        <p:spPr>
          <a:xfrm flipH="1" flipV="1">
            <a:off x="11353562" y="1179643"/>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8" name="Straight Connector 547">
            <a:extLst>
              <a:ext uri="{FF2B5EF4-FFF2-40B4-BE49-F238E27FC236}">
                <a16:creationId xmlns:a16="http://schemas.microsoft.com/office/drawing/2014/main" id="{5319A881-118F-548A-D971-3C947873AA03}"/>
              </a:ext>
            </a:extLst>
          </p:cNvPr>
          <p:cNvCxnSpPr>
            <a:cxnSpLocks/>
          </p:cNvCxnSpPr>
          <p:nvPr/>
        </p:nvCxnSpPr>
        <p:spPr>
          <a:xfrm flipV="1">
            <a:off x="7488248" y="1386063"/>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6" name="Straight Connector 545">
            <a:extLst>
              <a:ext uri="{FF2B5EF4-FFF2-40B4-BE49-F238E27FC236}">
                <a16:creationId xmlns:a16="http://schemas.microsoft.com/office/drawing/2014/main" id="{A97096EA-3ABB-B0F3-F5E3-6374FB3A8168}"/>
              </a:ext>
            </a:extLst>
          </p:cNvPr>
          <p:cNvCxnSpPr>
            <a:cxnSpLocks/>
          </p:cNvCxnSpPr>
          <p:nvPr/>
        </p:nvCxnSpPr>
        <p:spPr>
          <a:xfrm flipV="1">
            <a:off x="4455114" y="1175765"/>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27" name="TextBox 526">
            <a:extLst>
              <a:ext uri="{FF2B5EF4-FFF2-40B4-BE49-F238E27FC236}">
                <a16:creationId xmlns:a16="http://schemas.microsoft.com/office/drawing/2014/main" id="{D857136C-E978-BB73-BE79-8B1A6275B300}"/>
              </a:ext>
            </a:extLst>
          </p:cNvPr>
          <p:cNvSpPr txBox="1"/>
          <p:nvPr/>
        </p:nvSpPr>
        <p:spPr>
          <a:xfrm>
            <a:off x="7235628" y="1592658"/>
            <a:ext cx="2926080" cy="215444"/>
          </a:xfrm>
          <a:prstGeom prst="rect">
            <a:avLst/>
          </a:prstGeom>
          <a:solidFill>
            <a:schemeClr val="bg1"/>
          </a:solidFill>
        </p:spPr>
        <p:txBody>
          <a:bodyPr wrap="square" tIns="0" bIns="0" rtlCol="0" anchor="ctr" anchorCtr="0">
            <a:spAutoFit/>
          </a:bodyPr>
          <a:lstStyle/>
          <a:p>
            <a:pPr rtl="0"/>
            <a:r>
              <a:rPr lang="ja-JP" sz="140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2</a:t>
            </a:r>
          </a:p>
        </p:txBody>
      </p:sp>
      <p:sp>
        <p:nvSpPr>
          <p:cNvPr id="513" name="Round Single Corner Rectangle 512">
            <a:extLst>
              <a:ext uri="{FF2B5EF4-FFF2-40B4-BE49-F238E27FC236}">
                <a16:creationId xmlns:a16="http://schemas.microsoft.com/office/drawing/2014/main" id="{1A7A38A4-C789-ED96-D927-6FAB784F0B83}"/>
              </a:ext>
            </a:extLst>
          </p:cNvPr>
          <p:cNvSpPr/>
          <p:nvPr/>
        </p:nvSpPr>
        <p:spPr>
          <a:xfrm>
            <a:off x="0" y="3615872"/>
            <a:ext cx="4130041" cy="3242127"/>
          </a:xfrm>
          <a:prstGeom prst="round1Rect">
            <a:avLst>
              <a:gd name="adj" fmla="val 3586"/>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30" name="Rounded Rectangle 29">
            <a:extLst>
              <a:ext uri="{FF2B5EF4-FFF2-40B4-BE49-F238E27FC236}">
                <a16:creationId xmlns:a16="http://schemas.microsoft.com/office/drawing/2014/main" id="{019F8339-5154-DF5B-213B-EFDE04FA5821}"/>
              </a:ext>
            </a:extLst>
          </p:cNvPr>
          <p:cNvSpPr/>
          <p:nvPr/>
        </p:nvSpPr>
        <p:spPr>
          <a:xfrm>
            <a:off x="153120" y="1510100"/>
            <a:ext cx="3953771" cy="1802436"/>
          </a:xfrm>
          <a:prstGeom prst="roundRect">
            <a:avLst>
              <a:gd name="adj" fmla="val 4231"/>
            </a:avLst>
          </a:prstGeom>
          <a:solidFill>
            <a:schemeClr val="bg2"/>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6" name="Rectangle 5">
            <a:extLst>
              <a:ext uri="{FF2B5EF4-FFF2-40B4-BE49-F238E27FC236}">
                <a16:creationId xmlns:a16="http://schemas.microsoft.com/office/drawing/2014/main" id="{C382BFE9-F51D-1D89-509A-B8F64DAD719F}"/>
              </a:ext>
            </a:extLst>
          </p:cNvPr>
          <p:cNvSpPr/>
          <p:nvPr/>
        </p:nvSpPr>
        <p:spPr>
          <a:xfrm>
            <a:off x="0" y="6161584"/>
            <a:ext cx="12192000" cy="696417"/>
          </a:xfrm>
          <a:prstGeom prst="rect">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grpSp>
        <p:nvGrpSpPr>
          <p:cNvPr id="571" name="Group 570">
            <a:extLst>
              <a:ext uri="{FF2B5EF4-FFF2-40B4-BE49-F238E27FC236}">
                <a16:creationId xmlns:a16="http://schemas.microsoft.com/office/drawing/2014/main" id="{D01C0DF6-F3C8-BC75-3AB1-C3ABEFD71E1D}"/>
              </a:ext>
            </a:extLst>
          </p:cNvPr>
          <p:cNvGrpSpPr/>
          <p:nvPr/>
        </p:nvGrpSpPr>
        <p:grpSpPr>
          <a:xfrm>
            <a:off x="8095352" y="6247756"/>
            <a:ext cx="4004047" cy="494494"/>
            <a:chOff x="7249140" y="6247564"/>
            <a:chExt cx="4942860" cy="610436"/>
          </a:xfrm>
        </p:grpSpPr>
        <p:sp>
          <p:nvSpPr>
            <p:cNvPr id="8" name="Rounded Rectangle 7">
              <a:extLst>
                <a:ext uri="{FF2B5EF4-FFF2-40B4-BE49-F238E27FC236}">
                  <a16:creationId xmlns:a16="http://schemas.microsoft.com/office/drawing/2014/main" id="{DDA2AB4A-DA1B-0B1E-D1B7-711319C7544C}"/>
                </a:ext>
              </a:extLst>
            </p:cNvPr>
            <p:cNvSpPr/>
            <p:nvPr/>
          </p:nvSpPr>
          <p:spPr>
            <a:xfrm>
              <a:off x="7249140" y="6247564"/>
              <a:ext cx="4942860"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9" name="TextBox 8">
              <a:extLst>
                <a:ext uri="{FF2B5EF4-FFF2-40B4-BE49-F238E27FC236}">
                  <a16:creationId xmlns:a16="http://schemas.microsoft.com/office/drawing/2014/main" id="{32F1EEFA-D75D-EC33-616D-B9F1C2B67B80}"/>
                </a:ext>
              </a:extLst>
            </p:cNvPr>
            <p:cNvSpPr txBox="1"/>
            <p:nvPr/>
          </p:nvSpPr>
          <p:spPr>
            <a:xfrm>
              <a:off x="7249140" y="6286060"/>
              <a:ext cx="4848759" cy="531915"/>
            </a:xfrm>
            <a:prstGeom prst="rect">
              <a:avLst/>
            </a:prstGeom>
            <a:noFill/>
          </p:spPr>
          <p:txBody>
            <a:bodyPr wrap="square" rtlCol="0">
              <a:spAutoFit/>
            </a:bodyPr>
            <a:lstStyle/>
            <a:p>
              <a:pPr algn="ctr" rtl="0"/>
              <a:r>
                <a:rPr lang="ja-JP" sz="2200" spc="300" dirty="0">
                  <a:latin typeface="Century Gothic" panose="020B0502020202020204" pitchFamily="34" charset="0"/>
                  <a:ea typeface="MS PGothic" panose="020B0600070205080204" pitchFamily="34" charset="-128"/>
                </a:rPr>
                <a:t>エグゼクティブ</a:t>
              </a:r>
              <a:r>
                <a:rPr lang="ja-JP" sz="2200" spc="800" dirty="0">
                  <a:latin typeface="Century Gothic" panose="020B0502020202020204" pitchFamily="34" charset="0"/>
                  <a:ea typeface="MS PGothic" panose="020B0600070205080204" pitchFamily="34" charset="-128"/>
                </a:rPr>
                <a:t> </a:t>
              </a:r>
              <a:r>
                <a:rPr lang="ja-JP" sz="2200" spc="300" dirty="0">
                  <a:latin typeface="Century Gothic" panose="020B0502020202020204" pitchFamily="34" charset="0"/>
                  <a:ea typeface="MS PGothic" panose="020B0600070205080204" pitchFamily="34" charset="-128"/>
                </a:rPr>
                <a:t>サマリー</a:t>
              </a:r>
            </a:p>
          </p:txBody>
        </p:sp>
        <p:grpSp>
          <p:nvGrpSpPr>
            <p:cNvPr id="10" name="Group 9">
              <a:extLst>
                <a:ext uri="{FF2B5EF4-FFF2-40B4-BE49-F238E27FC236}">
                  <a16:creationId xmlns:a16="http://schemas.microsoft.com/office/drawing/2014/main" id="{19C0CAF2-CB17-A7FF-1F3E-BB428AB47C93}"/>
                </a:ext>
              </a:extLst>
            </p:cNvPr>
            <p:cNvGrpSpPr/>
            <p:nvPr/>
          </p:nvGrpSpPr>
          <p:grpSpPr>
            <a:xfrm>
              <a:off x="12017976" y="6386741"/>
              <a:ext cx="79923" cy="327464"/>
              <a:chOff x="12052701" y="6447749"/>
              <a:chExt cx="79923" cy="327464"/>
            </a:xfrm>
            <a:solidFill>
              <a:schemeClr val="bg1"/>
            </a:solidFill>
          </p:grpSpPr>
          <p:sp>
            <p:nvSpPr>
              <p:cNvPr id="11" name="Freeform 10">
                <a:extLst>
                  <a:ext uri="{FF2B5EF4-FFF2-40B4-BE49-F238E27FC236}">
                    <a16:creationId xmlns:a16="http://schemas.microsoft.com/office/drawing/2014/main" id="{91BEBC1F-8597-2EA8-4F45-4BEE47A26B3F}"/>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2" name="Freeform 11">
                <a:extLst>
                  <a:ext uri="{FF2B5EF4-FFF2-40B4-BE49-F238E27FC236}">
                    <a16:creationId xmlns:a16="http://schemas.microsoft.com/office/drawing/2014/main" id="{5DF3987D-15D5-E13D-AD32-9540F2DA7458}"/>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3" name="Freeform 12">
                <a:extLst>
                  <a:ext uri="{FF2B5EF4-FFF2-40B4-BE49-F238E27FC236}">
                    <a16:creationId xmlns:a16="http://schemas.microsoft.com/office/drawing/2014/main" id="{B1EF6950-2F95-5ECB-35C9-0BDE7773C9D6}"/>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grpSp>
      </p:grpSp>
      <p:sp>
        <p:nvSpPr>
          <p:cNvPr id="2" name="TextBox 1">
            <a:extLst>
              <a:ext uri="{FF2B5EF4-FFF2-40B4-BE49-F238E27FC236}">
                <a16:creationId xmlns:a16="http://schemas.microsoft.com/office/drawing/2014/main" id="{84690F8F-710E-1218-DB70-23E7DC32E840}"/>
              </a:ext>
            </a:extLst>
          </p:cNvPr>
          <p:cNvSpPr txBox="1"/>
          <p:nvPr/>
        </p:nvSpPr>
        <p:spPr>
          <a:xfrm>
            <a:off x="234908" y="1929983"/>
            <a:ext cx="3559659" cy="553998"/>
          </a:xfrm>
          <a:prstGeom prst="rect">
            <a:avLst/>
          </a:prstGeom>
          <a:noFill/>
        </p:spPr>
        <p:txBody>
          <a:bodyPr wrap="square" rtlCol="0">
            <a:spAutoFit/>
          </a:bodyPr>
          <a:lstStyle/>
          <a:p>
            <a:pPr rtl="0"/>
            <a:r>
              <a:rPr lang="ja-JP" sz="150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トピックやプロジェクトに関する簡単な紹介を提供します。</a:t>
            </a:r>
          </a:p>
        </p:txBody>
      </p:sp>
      <p:sp>
        <p:nvSpPr>
          <p:cNvPr id="577" name="Rectangle 576">
            <a:extLst>
              <a:ext uri="{FF2B5EF4-FFF2-40B4-BE49-F238E27FC236}">
                <a16:creationId xmlns:a16="http://schemas.microsoft.com/office/drawing/2014/main" id="{609F5324-54AD-8AE5-A9BC-7D1A7D4554C0}"/>
              </a:ext>
            </a:extLst>
          </p:cNvPr>
          <p:cNvSpPr/>
          <p:nvPr/>
        </p:nvSpPr>
        <p:spPr>
          <a:xfrm>
            <a:off x="834703" y="1533252"/>
            <a:ext cx="2068648"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ja-JP" sz="25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概要</a:t>
            </a:r>
          </a:p>
        </p:txBody>
      </p:sp>
      <p:grpSp>
        <p:nvGrpSpPr>
          <p:cNvPr id="29" name="Group 28">
            <a:extLst>
              <a:ext uri="{FF2B5EF4-FFF2-40B4-BE49-F238E27FC236}">
                <a16:creationId xmlns:a16="http://schemas.microsoft.com/office/drawing/2014/main" id="{CEF38240-07EF-4733-647C-4633947CBBFA}"/>
              </a:ext>
            </a:extLst>
          </p:cNvPr>
          <p:cNvGrpSpPr/>
          <p:nvPr/>
        </p:nvGrpSpPr>
        <p:grpSpPr>
          <a:xfrm>
            <a:off x="264933" y="1427014"/>
            <a:ext cx="457957" cy="457957"/>
            <a:chOff x="144317" y="125813"/>
            <a:chExt cx="564216" cy="564216"/>
          </a:xfrm>
        </p:grpSpPr>
        <p:sp>
          <p:nvSpPr>
            <p:cNvPr id="4" name="Rounded Rectangle 3">
              <a:extLst>
                <a:ext uri="{FF2B5EF4-FFF2-40B4-BE49-F238E27FC236}">
                  <a16:creationId xmlns:a16="http://schemas.microsoft.com/office/drawing/2014/main" id="{2044DF2E-49B1-92A3-127F-D307C7B7D6DC}"/>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latin typeface="Century Gothic" panose="020B0502020202020204" pitchFamily="34" charset="0"/>
                <a:ea typeface="MS PGothic" panose="020B0600070205080204" pitchFamily="34" charset="-128"/>
              </a:endParaRPr>
            </a:p>
          </p:txBody>
        </p:sp>
        <p:sp>
          <p:nvSpPr>
            <p:cNvPr id="5" name="Rectangle 4">
              <a:extLst>
                <a:ext uri="{FF2B5EF4-FFF2-40B4-BE49-F238E27FC236}">
                  <a16:creationId xmlns:a16="http://schemas.microsoft.com/office/drawing/2014/main" id="{EF2084DC-60ED-0953-C08C-7A5BBE19BC92}"/>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ja-JP" sz="2800" kern="100" spc="-30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rPr>
                <a:t>1</a:t>
              </a:r>
            </a:p>
          </p:txBody>
        </p:sp>
      </p:grpSp>
      <p:sp>
        <p:nvSpPr>
          <p:cNvPr id="7" name="TextBox 6">
            <a:extLst>
              <a:ext uri="{FF2B5EF4-FFF2-40B4-BE49-F238E27FC236}">
                <a16:creationId xmlns:a16="http://schemas.microsoft.com/office/drawing/2014/main" id="{CC34B68D-6CD2-E1E7-54AF-C86466C4EECB}"/>
              </a:ext>
            </a:extLst>
          </p:cNvPr>
          <p:cNvSpPr txBox="1"/>
          <p:nvPr/>
        </p:nvSpPr>
        <p:spPr>
          <a:xfrm>
            <a:off x="79889" y="6226327"/>
            <a:ext cx="7644609" cy="338554"/>
          </a:xfrm>
          <a:prstGeom prst="rect">
            <a:avLst/>
          </a:prstGeom>
          <a:noFill/>
        </p:spPr>
        <p:txBody>
          <a:bodyPr wrap="square" rtlCol="0">
            <a:spAutoFit/>
          </a:bodyPr>
          <a:lstStyle/>
          <a:p>
            <a:pPr rtl="0"/>
            <a:r>
              <a:rPr lang="ja-JP" sz="1600">
                <a:solidFill>
                  <a:schemeClr val="bg1"/>
                </a:solidFill>
                <a:latin typeface="Century Gothic" panose="020B0502020202020204" pitchFamily="34" charset="0"/>
                <a:ea typeface="MS PGothic" panose="020B0600070205080204" pitchFamily="34" charset="-128"/>
              </a:rPr>
              <a:t>CTA (行動喚起) を書き出します。 </a:t>
            </a:r>
          </a:p>
        </p:txBody>
      </p:sp>
      <p:sp>
        <p:nvSpPr>
          <p:cNvPr id="33" name="TextBox 32">
            <a:extLst>
              <a:ext uri="{FF2B5EF4-FFF2-40B4-BE49-F238E27FC236}">
                <a16:creationId xmlns:a16="http://schemas.microsoft.com/office/drawing/2014/main" id="{F8E462C0-E184-BF51-1EF4-7AF4AD7B2153}"/>
              </a:ext>
            </a:extLst>
          </p:cNvPr>
          <p:cNvSpPr txBox="1"/>
          <p:nvPr/>
        </p:nvSpPr>
        <p:spPr>
          <a:xfrm>
            <a:off x="258058" y="4107206"/>
            <a:ext cx="3758357" cy="1077218"/>
          </a:xfrm>
          <a:prstGeom prst="rect">
            <a:avLst/>
          </a:prstGeom>
          <a:noFill/>
        </p:spPr>
        <p:txBody>
          <a:bodyPr wrap="square" rtlCol="0">
            <a:spAutoFit/>
          </a:bodyPr>
          <a:lstStyle/>
          <a:p>
            <a:pPr marL="228600" indent="-228600" rtl="0">
              <a:spcAft>
                <a:spcPts val="600"/>
              </a:spcAft>
              <a:buClr>
                <a:schemeClr val="bg1"/>
              </a:buClr>
              <a:buSzPct val="120000"/>
              <a:buFont typeface="Arial" panose="020B0604020202020204" pitchFamily="34" charset="0"/>
              <a:buChar char="•"/>
            </a:pPr>
            <a:r>
              <a:rPr lang="ja-JP" sz="160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強調したい主要な成果やセールス ポイントを箇条書きで示したり、ダイナミックなグラフィックやグラフを挿入して重要なデータを提示したりします。</a:t>
            </a:r>
          </a:p>
        </p:txBody>
      </p:sp>
      <p:sp>
        <p:nvSpPr>
          <p:cNvPr id="476" name="Rectangle 475">
            <a:extLst>
              <a:ext uri="{FF2B5EF4-FFF2-40B4-BE49-F238E27FC236}">
                <a16:creationId xmlns:a16="http://schemas.microsoft.com/office/drawing/2014/main" id="{9556365D-7BDA-C8DD-FC8D-BD65C4E37CFC}"/>
              </a:ext>
            </a:extLst>
          </p:cNvPr>
          <p:cNvSpPr/>
          <p:nvPr/>
        </p:nvSpPr>
        <p:spPr>
          <a:xfrm>
            <a:off x="857853" y="3639023"/>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ja-JP" sz="25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主なハイライト</a:t>
            </a:r>
          </a:p>
        </p:txBody>
      </p:sp>
      <p:grpSp>
        <p:nvGrpSpPr>
          <p:cNvPr id="477" name="Group 476">
            <a:extLst>
              <a:ext uri="{FF2B5EF4-FFF2-40B4-BE49-F238E27FC236}">
                <a16:creationId xmlns:a16="http://schemas.microsoft.com/office/drawing/2014/main" id="{4D4A47D5-6917-0B94-86DA-4B2E65C99D48}"/>
              </a:ext>
            </a:extLst>
          </p:cNvPr>
          <p:cNvGrpSpPr/>
          <p:nvPr/>
        </p:nvGrpSpPr>
        <p:grpSpPr>
          <a:xfrm>
            <a:off x="288083" y="3532785"/>
            <a:ext cx="457957" cy="457957"/>
            <a:chOff x="144317" y="125813"/>
            <a:chExt cx="564216" cy="564216"/>
          </a:xfrm>
        </p:grpSpPr>
        <p:sp>
          <p:nvSpPr>
            <p:cNvPr id="478" name="Rounded Rectangle 477">
              <a:extLst>
                <a:ext uri="{FF2B5EF4-FFF2-40B4-BE49-F238E27FC236}">
                  <a16:creationId xmlns:a16="http://schemas.microsoft.com/office/drawing/2014/main" id="{63D80F32-070C-932B-236E-E16C91E497AF}"/>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latin typeface="Century Gothic" panose="020B0502020202020204" pitchFamily="34" charset="0"/>
                <a:ea typeface="MS PGothic" panose="020B0600070205080204" pitchFamily="34" charset="-128"/>
              </a:endParaRPr>
            </a:p>
          </p:txBody>
        </p:sp>
        <p:sp>
          <p:nvSpPr>
            <p:cNvPr id="512" name="Rectangle 511">
              <a:extLst>
                <a:ext uri="{FF2B5EF4-FFF2-40B4-BE49-F238E27FC236}">
                  <a16:creationId xmlns:a16="http://schemas.microsoft.com/office/drawing/2014/main" id="{72E198DA-9E39-E3E1-801D-329EA8E599EA}"/>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ja-JP" sz="2800" kern="100" spc="-30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rPr>
                <a:t>2</a:t>
              </a:r>
            </a:p>
          </p:txBody>
        </p:sp>
      </p:grpSp>
      <p:sp>
        <p:nvSpPr>
          <p:cNvPr id="516" name="Rectangle 515">
            <a:extLst>
              <a:ext uri="{FF2B5EF4-FFF2-40B4-BE49-F238E27FC236}">
                <a16:creationId xmlns:a16="http://schemas.microsoft.com/office/drawing/2014/main" id="{9DE5E27A-C49F-4D9D-1D4A-329E690CE394}"/>
              </a:ext>
            </a:extLst>
          </p:cNvPr>
          <p:cNvSpPr/>
          <p:nvPr/>
        </p:nvSpPr>
        <p:spPr>
          <a:xfrm>
            <a:off x="4923436" y="448642"/>
            <a:ext cx="3758357"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ja-JP" sz="25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現在のステータス</a:t>
            </a:r>
          </a:p>
        </p:txBody>
      </p:sp>
      <p:grpSp>
        <p:nvGrpSpPr>
          <p:cNvPr id="517" name="Group 516">
            <a:extLst>
              <a:ext uri="{FF2B5EF4-FFF2-40B4-BE49-F238E27FC236}">
                <a16:creationId xmlns:a16="http://schemas.microsoft.com/office/drawing/2014/main" id="{7E4B209C-261E-DAC3-2642-59AD244ABCCB}"/>
              </a:ext>
            </a:extLst>
          </p:cNvPr>
          <p:cNvGrpSpPr/>
          <p:nvPr/>
        </p:nvGrpSpPr>
        <p:grpSpPr>
          <a:xfrm>
            <a:off x="4353667" y="365554"/>
            <a:ext cx="457957" cy="457957"/>
            <a:chOff x="144317" y="125813"/>
            <a:chExt cx="564216" cy="564216"/>
          </a:xfrm>
        </p:grpSpPr>
        <p:sp>
          <p:nvSpPr>
            <p:cNvPr id="518" name="Rounded Rectangle 517">
              <a:extLst>
                <a:ext uri="{FF2B5EF4-FFF2-40B4-BE49-F238E27FC236}">
                  <a16:creationId xmlns:a16="http://schemas.microsoft.com/office/drawing/2014/main" id="{406A843A-BDAE-EDCF-1990-3ED4E0298809}"/>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latin typeface="Century Gothic" panose="020B0502020202020204" pitchFamily="34" charset="0"/>
                <a:ea typeface="MS PGothic" panose="020B0600070205080204" pitchFamily="34" charset="-128"/>
              </a:endParaRPr>
            </a:p>
          </p:txBody>
        </p:sp>
        <p:sp>
          <p:nvSpPr>
            <p:cNvPr id="519" name="Rectangle 518">
              <a:extLst>
                <a:ext uri="{FF2B5EF4-FFF2-40B4-BE49-F238E27FC236}">
                  <a16:creationId xmlns:a16="http://schemas.microsoft.com/office/drawing/2014/main" id="{BE607679-6088-EEBE-C648-2FB346DCEF69}"/>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ja-JP" sz="2800" kern="100" spc="-30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rPr>
                <a:t>3</a:t>
              </a:r>
            </a:p>
          </p:txBody>
        </p:sp>
      </p:grpSp>
      <p:cxnSp>
        <p:nvCxnSpPr>
          <p:cNvPr id="521" name="Straight Connector 520">
            <a:extLst>
              <a:ext uri="{FF2B5EF4-FFF2-40B4-BE49-F238E27FC236}">
                <a16:creationId xmlns:a16="http://schemas.microsoft.com/office/drawing/2014/main" id="{C721AA50-1A15-BD97-88CE-4B5A6B59568A}"/>
              </a:ext>
            </a:extLst>
          </p:cNvPr>
          <p:cNvCxnSpPr/>
          <p:nvPr/>
        </p:nvCxnSpPr>
        <p:spPr>
          <a:xfrm>
            <a:off x="4514127" y="1365812"/>
            <a:ext cx="7280476" cy="0"/>
          </a:xfrm>
          <a:prstGeom prst="line">
            <a:avLst/>
          </a:prstGeom>
          <a:ln w="508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22" name="Oval 521">
            <a:extLst>
              <a:ext uri="{FF2B5EF4-FFF2-40B4-BE49-F238E27FC236}">
                <a16:creationId xmlns:a16="http://schemas.microsoft.com/office/drawing/2014/main" id="{C840965E-1794-14C8-AC32-76977064E02A}"/>
              </a:ext>
            </a:extLst>
          </p:cNvPr>
          <p:cNvSpPr/>
          <p:nvPr/>
        </p:nvSpPr>
        <p:spPr>
          <a:xfrm>
            <a:off x="4396008"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523" name="TextBox 522">
            <a:extLst>
              <a:ext uri="{FF2B5EF4-FFF2-40B4-BE49-F238E27FC236}">
                <a16:creationId xmlns:a16="http://schemas.microsoft.com/office/drawing/2014/main" id="{07772D10-E1F1-3960-A58E-BD707F307A74}"/>
              </a:ext>
            </a:extLst>
          </p:cNvPr>
          <p:cNvSpPr txBox="1"/>
          <p:nvPr/>
        </p:nvSpPr>
        <p:spPr>
          <a:xfrm>
            <a:off x="4353667" y="1528020"/>
            <a:ext cx="1410525" cy="307777"/>
          </a:xfrm>
          <a:prstGeom prst="rect">
            <a:avLst/>
          </a:prstGeom>
          <a:noFill/>
        </p:spPr>
        <p:txBody>
          <a:bodyPr wrap="square" rtlCol="0">
            <a:spAutoFit/>
          </a:bodyPr>
          <a:lstStyle/>
          <a:p>
            <a:pPr algn="ctr" rtl="0"/>
            <a:r>
              <a:rPr lang="ja-JP" sz="1400">
                <a:solidFill>
                  <a:schemeClr val="tx1">
                    <a:lumMod val="65000"/>
                    <a:lumOff val="35000"/>
                  </a:schemeClr>
                </a:solidFill>
                <a:latin typeface="Century Gothic" panose="020B0502020202020204" pitchFamily="34" charset="0"/>
                <a:ea typeface="MS PGothic" panose="020B0600070205080204" pitchFamily="34" charset="-128"/>
              </a:rPr>
              <a:t>0000/00/00</a:t>
            </a:r>
          </a:p>
        </p:txBody>
      </p:sp>
      <p:sp>
        <p:nvSpPr>
          <p:cNvPr id="524" name="TextBox 523">
            <a:extLst>
              <a:ext uri="{FF2B5EF4-FFF2-40B4-BE49-F238E27FC236}">
                <a16:creationId xmlns:a16="http://schemas.microsoft.com/office/drawing/2014/main" id="{0F573C76-48CD-B9FD-4727-7FB67F4DE12F}"/>
              </a:ext>
            </a:extLst>
          </p:cNvPr>
          <p:cNvSpPr txBox="1"/>
          <p:nvPr/>
        </p:nvSpPr>
        <p:spPr>
          <a:xfrm>
            <a:off x="4396008" y="960321"/>
            <a:ext cx="2834640" cy="215444"/>
          </a:xfrm>
          <a:prstGeom prst="rect">
            <a:avLst/>
          </a:prstGeom>
          <a:solidFill>
            <a:schemeClr val="bg1"/>
          </a:solidFill>
        </p:spPr>
        <p:txBody>
          <a:bodyPr wrap="square" tIns="0" bIns="0" rtlCol="0" anchor="ctr" anchorCtr="0">
            <a:spAutoFit/>
          </a:bodyPr>
          <a:lstStyle/>
          <a:p>
            <a:pPr rtl="0"/>
            <a:r>
              <a:rPr lang="ja-JP" sz="140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1</a:t>
            </a:r>
          </a:p>
        </p:txBody>
      </p:sp>
      <p:sp>
        <p:nvSpPr>
          <p:cNvPr id="525" name="Oval 524">
            <a:extLst>
              <a:ext uri="{FF2B5EF4-FFF2-40B4-BE49-F238E27FC236}">
                <a16:creationId xmlns:a16="http://schemas.microsoft.com/office/drawing/2014/main" id="{4E935007-2DD7-07A8-AE4E-73645859BD2C}"/>
              </a:ext>
            </a:extLst>
          </p:cNvPr>
          <p:cNvSpPr/>
          <p:nvPr/>
        </p:nvSpPr>
        <p:spPr>
          <a:xfrm>
            <a:off x="7688605"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526" name="TextBox 525">
            <a:extLst>
              <a:ext uri="{FF2B5EF4-FFF2-40B4-BE49-F238E27FC236}">
                <a16:creationId xmlns:a16="http://schemas.microsoft.com/office/drawing/2014/main" id="{A182CEF9-59F2-4D02-8065-12CB5FE7B1F0}"/>
              </a:ext>
            </a:extLst>
          </p:cNvPr>
          <p:cNvSpPr txBox="1"/>
          <p:nvPr/>
        </p:nvSpPr>
        <p:spPr>
          <a:xfrm>
            <a:off x="7390590" y="925863"/>
            <a:ext cx="1410525" cy="307777"/>
          </a:xfrm>
          <a:prstGeom prst="rect">
            <a:avLst/>
          </a:prstGeom>
          <a:noFill/>
        </p:spPr>
        <p:txBody>
          <a:bodyPr wrap="square" rtlCol="0">
            <a:spAutoFit/>
          </a:bodyPr>
          <a:lstStyle/>
          <a:p>
            <a:pPr algn="ctr" rtl="0"/>
            <a:r>
              <a:rPr lang="ja-JP" sz="1400">
                <a:solidFill>
                  <a:schemeClr val="tx1">
                    <a:lumMod val="65000"/>
                    <a:lumOff val="35000"/>
                  </a:schemeClr>
                </a:solidFill>
                <a:latin typeface="Century Gothic" panose="020B0502020202020204" pitchFamily="34" charset="0"/>
                <a:ea typeface="MS PGothic" panose="020B0600070205080204" pitchFamily="34" charset="-128"/>
              </a:rPr>
              <a:t>0000/00/00</a:t>
            </a:r>
          </a:p>
        </p:txBody>
      </p:sp>
      <p:sp>
        <p:nvSpPr>
          <p:cNvPr id="528" name="Oval 527">
            <a:extLst>
              <a:ext uri="{FF2B5EF4-FFF2-40B4-BE49-F238E27FC236}">
                <a16:creationId xmlns:a16="http://schemas.microsoft.com/office/drawing/2014/main" id="{008F627C-5252-B6FA-1A34-3E2AE4FFB907}"/>
              </a:ext>
            </a:extLst>
          </p:cNvPr>
          <p:cNvSpPr/>
          <p:nvPr/>
        </p:nvSpPr>
        <p:spPr>
          <a:xfrm>
            <a:off x="11576135"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529" name="TextBox 528">
            <a:extLst>
              <a:ext uri="{FF2B5EF4-FFF2-40B4-BE49-F238E27FC236}">
                <a16:creationId xmlns:a16="http://schemas.microsoft.com/office/drawing/2014/main" id="{0E9C3B04-E967-69C8-5F5C-9AB731EC8FFC}"/>
              </a:ext>
            </a:extLst>
          </p:cNvPr>
          <p:cNvSpPr txBox="1"/>
          <p:nvPr/>
        </p:nvSpPr>
        <p:spPr>
          <a:xfrm>
            <a:off x="10605205" y="1528020"/>
            <a:ext cx="1410525" cy="307777"/>
          </a:xfrm>
          <a:prstGeom prst="rect">
            <a:avLst/>
          </a:prstGeom>
          <a:noFill/>
        </p:spPr>
        <p:txBody>
          <a:bodyPr wrap="square" rtlCol="0">
            <a:spAutoFit/>
          </a:bodyPr>
          <a:lstStyle/>
          <a:p>
            <a:pPr algn="ctr" rtl="0"/>
            <a:r>
              <a:rPr lang="ja-JP" sz="1400">
                <a:solidFill>
                  <a:schemeClr val="tx1">
                    <a:lumMod val="65000"/>
                    <a:lumOff val="35000"/>
                  </a:schemeClr>
                </a:solidFill>
                <a:latin typeface="Century Gothic" panose="020B0502020202020204" pitchFamily="34" charset="0"/>
                <a:ea typeface="MS PGothic" panose="020B0600070205080204" pitchFamily="34" charset="-128"/>
              </a:rPr>
              <a:t>0000/00/00</a:t>
            </a:r>
          </a:p>
        </p:txBody>
      </p:sp>
      <p:sp>
        <p:nvSpPr>
          <p:cNvPr id="530" name="TextBox 529">
            <a:extLst>
              <a:ext uri="{FF2B5EF4-FFF2-40B4-BE49-F238E27FC236}">
                <a16:creationId xmlns:a16="http://schemas.microsoft.com/office/drawing/2014/main" id="{22F5CCDF-8CB3-C7F0-45A6-E0C1FADABC97}"/>
              </a:ext>
            </a:extLst>
          </p:cNvPr>
          <p:cNvSpPr txBox="1"/>
          <p:nvPr/>
        </p:nvSpPr>
        <p:spPr>
          <a:xfrm>
            <a:off x="8801116" y="960321"/>
            <a:ext cx="3085118" cy="215444"/>
          </a:xfrm>
          <a:prstGeom prst="rect">
            <a:avLst/>
          </a:prstGeom>
          <a:solidFill>
            <a:schemeClr val="bg1"/>
          </a:solidFill>
        </p:spPr>
        <p:txBody>
          <a:bodyPr wrap="square" tIns="0" bIns="0" rtlCol="0" anchor="ctr" anchorCtr="0">
            <a:spAutoFit/>
          </a:bodyPr>
          <a:lstStyle/>
          <a:p>
            <a:pPr rtl="0"/>
            <a:r>
              <a:rPr lang="ja-JP" sz="140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3</a:t>
            </a:r>
          </a:p>
        </p:txBody>
      </p:sp>
      <p:sp>
        <p:nvSpPr>
          <p:cNvPr id="533" name="Rectangle 532">
            <a:extLst>
              <a:ext uri="{FF2B5EF4-FFF2-40B4-BE49-F238E27FC236}">
                <a16:creationId xmlns:a16="http://schemas.microsoft.com/office/drawing/2014/main" id="{0D92ABAB-43D5-DAC8-1223-273487EA3E60}"/>
              </a:ext>
            </a:extLst>
          </p:cNvPr>
          <p:cNvSpPr/>
          <p:nvPr/>
        </p:nvSpPr>
        <p:spPr>
          <a:xfrm>
            <a:off x="4923435" y="2211027"/>
            <a:ext cx="5238273" cy="3291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ja-JP" sz="25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課題とソリューション</a:t>
            </a:r>
          </a:p>
        </p:txBody>
      </p:sp>
      <p:grpSp>
        <p:nvGrpSpPr>
          <p:cNvPr id="534" name="Group 533">
            <a:extLst>
              <a:ext uri="{FF2B5EF4-FFF2-40B4-BE49-F238E27FC236}">
                <a16:creationId xmlns:a16="http://schemas.microsoft.com/office/drawing/2014/main" id="{60855B46-6007-2F6A-E7EF-12AFF8FB147B}"/>
              </a:ext>
            </a:extLst>
          </p:cNvPr>
          <p:cNvGrpSpPr/>
          <p:nvPr/>
        </p:nvGrpSpPr>
        <p:grpSpPr>
          <a:xfrm>
            <a:off x="4353666" y="2116364"/>
            <a:ext cx="457957" cy="457957"/>
            <a:chOff x="144317" y="125813"/>
            <a:chExt cx="564216" cy="564216"/>
          </a:xfrm>
        </p:grpSpPr>
        <p:sp>
          <p:nvSpPr>
            <p:cNvPr id="535" name="Rounded Rectangle 534">
              <a:extLst>
                <a:ext uri="{FF2B5EF4-FFF2-40B4-BE49-F238E27FC236}">
                  <a16:creationId xmlns:a16="http://schemas.microsoft.com/office/drawing/2014/main" id="{33E70967-C523-26FB-1862-FB0788AB8758}"/>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latin typeface="Century Gothic" panose="020B0502020202020204" pitchFamily="34" charset="0"/>
                <a:ea typeface="MS PGothic" panose="020B0600070205080204" pitchFamily="34" charset="-128"/>
              </a:endParaRPr>
            </a:p>
          </p:txBody>
        </p:sp>
        <p:sp>
          <p:nvSpPr>
            <p:cNvPr id="536" name="Rectangle 535">
              <a:extLst>
                <a:ext uri="{FF2B5EF4-FFF2-40B4-BE49-F238E27FC236}">
                  <a16:creationId xmlns:a16="http://schemas.microsoft.com/office/drawing/2014/main" id="{F22B488A-58B2-B522-4E7A-07A569CDF541}"/>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ja-JP" sz="2800" kern="100" spc="-30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rPr>
                <a:t>4</a:t>
              </a:r>
            </a:p>
          </p:txBody>
        </p:sp>
      </p:grpSp>
      <p:sp>
        <p:nvSpPr>
          <p:cNvPr id="552" name="TextBox 551">
            <a:extLst>
              <a:ext uri="{FF2B5EF4-FFF2-40B4-BE49-F238E27FC236}">
                <a16:creationId xmlns:a16="http://schemas.microsoft.com/office/drawing/2014/main" id="{BFAE3111-310F-5399-BDB6-2D9F57C30BBA}"/>
              </a:ext>
            </a:extLst>
          </p:cNvPr>
          <p:cNvSpPr txBox="1"/>
          <p:nvPr/>
        </p:nvSpPr>
        <p:spPr>
          <a:xfrm>
            <a:off x="4353665" y="5081164"/>
            <a:ext cx="7722113" cy="307777"/>
          </a:xfrm>
          <a:prstGeom prst="rect">
            <a:avLst/>
          </a:prstGeom>
          <a:noFill/>
        </p:spPr>
        <p:txBody>
          <a:bodyPr wrap="square" rtlCol="0">
            <a:spAutoFit/>
          </a:bodyPr>
          <a:lstStyle/>
          <a:p>
            <a:pPr marL="228600" indent="-228600" rtl="0">
              <a:spcAft>
                <a:spcPts val="600"/>
              </a:spcAft>
              <a:buClr>
                <a:srgbClr val="F59C00"/>
              </a:buClr>
              <a:buSzPct val="120000"/>
              <a:buFont typeface="Arial" panose="020B0604020202020204" pitchFamily="34" charset="0"/>
              <a:buChar char="•"/>
            </a:pPr>
            <a:r>
              <a:rPr lang="ja-JP" sz="140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短期的な目標と長期的な目標を記入します。</a:t>
            </a:r>
          </a:p>
        </p:txBody>
      </p:sp>
      <p:sp>
        <p:nvSpPr>
          <p:cNvPr id="553" name="Rectangle 552">
            <a:extLst>
              <a:ext uri="{FF2B5EF4-FFF2-40B4-BE49-F238E27FC236}">
                <a16:creationId xmlns:a16="http://schemas.microsoft.com/office/drawing/2014/main" id="{28F1CFAF-5BF4-BAAB-8044-A423A102BA58}"/>
              </a:ext>
            </a:extLst>
          </p:cNvPr>
          <p:cNvSpPr/>
          <p:nvPr/>
        </p:nvSpPr>
        <p:spPr>
          <a:xfrm>
            <a:off x="4923435" y="4615974"/>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ja-JP" sz="25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次のステップ</a:t>
            </a:r>
          </a:p>
        </p:txBody>
      </p:sp>
      <p:grpSp>
        <p:nvGrpSpPr>
          <p:cNvPr id="554" name="Group 553">
            <a:extLst>
              <a:ext uri="{FF2B5EF4-FFF2-40B4-BE49-F238E27FC236}">
                <a16:creationId xmlns:a16="http://schemas.microsoft.com/office/drawing/2014/main" id="{F4AC1E25-9CAC-32C8-7F44-41C871572EEF}"/>
              </a:ext>
            </a:extLst>
          </p:cNvPr>
          <p:cNvGrpSpPr/>
          <p:nvPr/>
        </p:nvGrpSpPr>
        <p:grpSpPr>
          <a:xfrm>
            <a:off x="4353665" y="4532886"/>
            <a:ext cx="457957" cy="457957"/>
            <a:chOff x="144317" y="125813"/>
            <a:chExt cx="564216" cy="564216"/>
          </a:xfrm>
        </p:grpSpPr>
        <p:sp>
          <p:nvSpPr>
            <p:cNvPr id="555" name="Rounded Rectangle 554">
              <a:extLst>
                <a:ext uri="{FF2B5EF4-FFF2-40B4-BE49-F238E27FC236}">
                  <a16:creationId xmlns:a16="http://schemas.microsoft.com/office/drawing/2014/main" id="{C8AC5D60-F5D8-E8DF-29D1-965214F4CD74}"/>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latin typeface="Century Gothic" panose="020B0502020202020204" pitchFamily="34" charset="0"/>
                <a:ea typeface="MS PGothic" panose="020B0600070205080204" pitchFamily="34" charset="-128"/>
              </a:endParaRPr>
            </a:p>
          </p:txBody>
        </p:sp>
        <p:sp>
          <p:nvSpPr>
            <p:cNvPr id="556" name="Rectangle 555">
              <a:extLst>
                <a:ext uri="{FF2B5EF4-FFF2-40B4-BE49-F238E27FC236}">
                  <a16:creationId xmlns:a16="http://schemas.microsoft.com/office/drawing/2014/main" id="{A9145E29-3574-7B71-9DC4-DDF7CB221E60}"/>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ja-JP" sz="2800" kern="100" spc="-30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rPr>
                <a:t>5</a:t>
              </a:r>
            </a:p>
          </p:txBody>
        </p:sp>
      </p:grpSp>
      <p:sp>
        <p:nvSpPr>
          <p:cNvPr id="557" name="Rounded Rectangle 556">
            <a:extLst>
              <a:ext uri="{FF2B5EF4-FFF2-40B4-BE49-F238E27FC236}">
                <a16:creationId xmlns:a16="http://schemas.microsoft.com/office/drawing/2014/main" id="{167AFDCE-5EAB-1CE9-D04F-FBEB5CEB9AD4}"/>
              </a:ext>
            </a:extLst>
          </p:cNvPr>
          <p:cNvSpPr/>
          <p:nvPr/>
        </p:nvSpPr>
        <p:spPr>
          <a:xfrm>
            <a:off x="4376816" y="2675021"/>
            <a:ext cx="107269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課題</a:t>
            </a:r>
          </a:p>
        </p:txBody>
      </p:sp>
      <p:sp>
        <p:nvSpPr>
          <p:cNvPr id="558" name="Rounded Rectangle 557">
            <a:extLst>
              <a:ext uri="{FF2B5EF4-FFF2-40B4-BE49-F238E27FC236}">
                <a16:creationId xmlns:a16="http://schemas.microsoft.com/office/drawing/2014/main" id="{A23E7645-72E0-C5F9-9721-DF38FC885324}"/>
              </a:ext>
            </a:extLst>
          </p:cNvPr>
          <p:cNvSpPr/>
          <p:nvPr/>
        </p:nvSpPr>
        <p:spPr>
          <a:xfrm>
            <a:off x="4616150" y="3051427"/>
            <a:ext cx="1069848"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ソリューション</a:t>
            </a:r>
          </a:p>
        </p:txBody>
      </p:sp>
      <p:grpSp>
        <p:nvGrpSpPr>
          <p:cNvPr id="562" name="Group 561">
            <a:extLst>
              <a:ext uri="{FF2B5EF4-FFF2-40B4-BE49-F238E27FC236}">
                <a16:creationId xmlns:a16="http://schemas.microsoft.com/office/drawing/2014/main" id="{7FFFADCA-4C6A-23D4-9C91-47C135803618}"/>
              </a:ext>
            </a:extLst>
          </p:cNvPr>
          <p:cNvGrpSpPr>
            <a:grpSpLocks noChangeAspect="1"/>
          </p:cNvGrpSpPr>
          <p:nvPr/>
        </p:nvGrpSpPr>
        <p:grpSpPr>
          <a:xfrm>
            <a:off x="3877670" y="2691668"/>
            <a:ext cx="111586" cy="457200"/>
            <a:chOff x="12052701" y="6447749"/>
            <a:chExt cx="79923" cy="327464"/>
          </a:xfrm>
          <a:solidFill>
            <a:schemeClr val="bg1"/>
          </a:solidFill>
        </p:grpSpPr>
        <p:sp>
          <p:nvSpPr>
            <p:cNvPr id="563" name="Freeform 562">
              <a:extLst>
                <a:ext uri="{FF2B5EF4-FFF2-40B4-BE49-F238E27FC236}">
                  <a16:creationId xmlns:a16="http://schemas.microsoft.com/office/drawing/2014/main" id="{1F6EBD6B-2D3E-1B04-4421-73C54E7F13C6}"/>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4" name="Freeform 563">
              <a:extLst>
                <a:ext uri="{FF2B5EF4-FFF2-40B4-BE49-F238E27FC236}">
                  <a16:creationId xmlns:a16="http://schemas.microsoft.com/office/drawing/2014/main" id="{077B4B5D-D9CE-9715-C7AB-FE30E393F03A}"/>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5" name="Freeform 564">
              <a:extLst>
                <a:ext uri="{FF2B5EF4-FFF2-40B4-BE49-F238E27FC236}">
                  <a16:creationId xmlns:a16="http://schemas.microsoft.com/office/drawing/2014/main" id="{B9190B15-0E7A-7569-DAD8-9A7FC9607FCA}"/>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grpSp>
      <p:sp>
        <p:nvSpPr>
          <p:cNvPr id="567" name="Rounded Rectangle 566">
            <a:extLst>
              <a:ext uri="{FF2B5EF4-FFF2-40B4-BE49-F238E27FC236}">
                <a16:creationId xmlns:a16="http://schemas.microsoft.com/office/drawing/2014/main" id="{F411AAD2-7505-A1BA-4957-461169B51C64}"/>
              </a:ext>
            </a:extLst>
          </p:cNvPr>
          <p:cNvSpPr/>
          <p:nvPr/>
        </p:nvSpPr>
        <p:spPr>
          <a:xfrm>
            <a:off x="5565917" y="2675021"/>
            <a:ext cx="621792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直面した主な課題とその解決策を概説します。</a:t>
            </a:r>
          </a:p>
        </p:txBody>
      </p:sp>
      <p:sp>
        <p:nvSpPr>
          <p:cNvPr id="568" name="Rounded Rectangle 567">
            <a:extLst>
              <a:ext uri="{FF2B5EF4-FFF2-40B4-BE49-F238E27FC236}">
                <a16:creationId xmlns:a16="http://schemas.microsoft.com/office/drawing/2014/main" id="{A32BD2B4-F086-DC21-9B28-5554D172C6B1}"/>
              </a:ext>
            </a:extLst>
          </p:cNvPr>
          <p:cNvSpPr/>
          <p:nvPr/>
        </p:nvSpPr>
        <p:spPr>
          <a:xfrm>
            <a:off x="5805251" y="3051427"/>
            <a:ext cx="621792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テキスト</a:t>
            </a:r>
          </a:p>
        </p:txBody>
      </p:sp>
      <p:sp>
        <p:nvSpPr>
          <p:cNvPr id="569" name="Rounded Rectangle 568">
            <a:extLst>
              <a:ext uri="{FF2B5EF4-FFF2-40B4-BE49-F238E27FC236}">
                <a16:creationId xmlns:a16="http://schemas.microsoft.com/office/drawing/2014/main" id="{6AC5F03E-E9C4-6D51-FB29-5EEDDD7ECE95}"/>
              </a:ext>
            </a:extLst>
          </p:cNvPr>
          <p:cNvSpPr/>
          <p:nvPr/>
        </p:nvSpPr>
        <p:spPr>
          <a:xfrm>
            <a:off x="4396008" y="3559986"/>
            <a:ext cx="107269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課題</a:t>
            </a:r>
          </a:p>
        </p:txBody>
      </p:sp>
      <p:sp>
        <p:nvSpPr>
          <p:cNvPr id="570" name="Rounded Rectangle 569">
            <a:extLst>
              <a:ext uri="{FF2B5EF4-FFF2-40B4-BE49-F238E27FC236}">
                <a16:creationId xmlns:a16="http://schemas.microsoft.com/office/drawing/2014/main" id="{D1FA81E5-5787-A493-9CA8-E956E4BAE553}"/>
              </a:ext>
            </a:extLst>
          </p:cNvPr>
          <p:cNvSpPr/>
          <p:nvPr/>
        </p:nvSpPr>
        <p:spPr>
          <a:xfrm>
            <a:off x="4635342" y="3936392"/>
            <a:ext cx="1069848"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ソリューション</a:t>
            </a:r>
          </a:p>
        </p:txBody>
      </p:sp>
      <p:sp>
        <p:nvSpPr>
          <p:cNvPr id="572" name="Rounded Rectangle 571">
            <a:extLst>
              <a:ext uri="{FF2B5EF4-FFF2-40B4-BE49-F238E27FC236}">
                <a16:creationId xmlns:a16="http://schemas.microsoft.com/office/drawing/2014/main" id="{6B9C3018-2009-3968-A5DF-E303D672BA79}"/>
              </a:ext>
            </a:extLst>
          </p:cNvPr>
          <p:cNvSpPr/>
          <p:nvPr/>
        </p:nvSpPr>
        <p:spPr>
          <a:xfrm>
            <a:off x="5585109" y="3559986"/>
            <a:ext cx="621792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テキスト</a:t>
            </a:r>
          </a:p>
        </p:txBody>
      </p:sp>
      <p:sp>
        <p:nvSpPr>
          <p:cNvPr id="573" name="Rounded Rectangle 572">
            <a:extLst>
              <a:ext uri="{FF2B5EF4-FFF2-40B4-BE49-F238E27FC236}">
                <a16:creationId xmlns:a16="http://schemas.microsoft.com/office/drawing/2014/main" id="{3F905436-C248-5256-C385-3CCCCFC0CB62}"/>
              </a:ext>
            </a:extLst>
          </p:cNvPr>
          <p:cNvSpPr/>
          <p:nvPr/>
        </p:nvSpPr>
        <p:spPr>
          <a:xfrm>
            <a:off x="5824443" y="3936392"/>
            <a:ext cx="621792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テキスト</a:t>
            </a:r>
          </a:p>
        </p:txBody>
      </p:sp>
      <p:sp>
        <p:nvSpPr>
          <p:cNvPr id="576" name="Rectangle 575">
            <a:extLst>
              <a:ext uri="{FF2B5EF4-FFF2-40B4-BE49-F238E27FC236}">
                <a16:creationId xmlns:a16="http://schemas.microsoft.com/office/drawing/2014/main" id="{BB5B94A8-A154-2115-83BB-0FDA89B80527}"/>
              </a:ext>
            </a:extLst>
          </p:cNvPr>
          <p:cNvSpPr/>
          <p:nvPr/>
        </p:nvSpPr>
        <p:spPr>
          <a:xfrm>
            <a:off x="181333" y="235531"/>
            <a:ext cx="3696336" cy="115465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ja-JP" sz="2800" dirty="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プロジェクト、ビジネス、または取り組みの名前</a:t>
            </a:r>
          </a:p>
        </p:txBody>
      </p:sp>
      <p:sp>
        <p:nvSpPr>
          <p:cNvPr id="14" name="TextBox 13">
            <a:extLst>
              <a:ext uri="{FF2B5EF4-FFF2-40B4-BE49-F238E27FC236}">
                <a16:creationId xmlns:a16="http://schemas.microsoft.com/office/drawing/2014/main" id="{36761572-A624-80F6-320D-0779328EA6F8}"/>
              </a:ext>
            </a:extLst>
          </p:cNvPr>
          <p:cNvSpPr txBox="1"/>
          <p:nvPr/>
        </p:nvSpPr>
        <p:spPr>
          <a:xfrm>
            <a:off x="9103157" y="297372"/>
            <a:ext cx="2793126" cy="657616"/>
          </a:xfrm>
          <a:prstGeom prst="rect">
            <a:avLst/>
          </a:prstGeom>
          <a:solidFill>
            <a:schemeClr val="accent4">
              <a:lumMod val="20000"/>
              <a:lumOff val="80000"/>
            </a:schemeClr>
          </a:solidFill>
        </p:spPr>
        <p:txBody>
          <a:bodyPr wrap="square">
            <a:spAutoFit/>
          </a:bodyPr>
          <a:lstStyle/>
          <a:p>
            <a:pPr marL="0" marR="0" rtl="0">
              <a:lnSpc>
                <a:spcPct val="115000"/>
              </a:lnSpc>
              <a:spcBef>
                <a:spcPts val="0"/>
              </a:spcBef>
              <a:spcAft>
                <a:spcPts val="0"/>
              </a:spcAft>
            </a:pPr>
            <a:r>
              <a:rPr lang="ja-JP" sz="1100" i="1" dirty="0">
                <a:effectLst/>
                <a:latin typeface="Century Gothic" panose="020B0502020202020204" pitchFamily="34" charset="0"/>
                <a:ea typeface="MS PGothic" panose="020B0600070205080204" pitchFamily="34" charset="-128"/>
              </a:rPr>
              <a:t>強調したい最近の進捗状況を短い箇条書きで示したり、進捗状況バーやグラフを挿入してプロジェクトのステータスを示したりします。</a:t>
            </a:r>
          </a:p>
        </p:txBody>
      </p:sp>
    </p:spTree>
    <p:extLst>
      <p:ext uri="{BB962C8B-B14F-4D97-AF65-F5344CB8AC3E}">
        <p14:creationId xmlns:p14="http://schemas.microsoft.com/office/powerpoint/2010/main" val="886406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882647788"/>
              </p:ext>
            </p:extLst>
          </p:nvPr>
        </p:nvGraphicFramePr>
        <p:xfrm>
          <a:off x="787790" y="1050352"/>
          <a:ext cx="10460218" cy="2468352"/>
        </p:xfrm>
        <a:graphic>
          <a:graphicData uri="http://schemas.openxmlformats.org/drawingml/2006/table">
            <a:tbl>
              <a:tblPr firstRow="1" firstCol="1" bandRow="1">
                <a:tableStyleId>{5C22544A-7EE6-4342-B048-85BDC9FD1C3A}</a:tableStyleId>
              </a:tblPr>
              <a:tblGrid>
                <a:gridCol w="10460218">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ja-JP" sz="1400" b="0" baseline="0" dirty="0">
                          <a:solidFill>
                            <a:schemeClr val="tx1"/>
                          </a:solidFill>
                          <a:effectLst/>
                          <a:latin typeface="Century Gothic" panose="020B0502020202020204" pitchFamily="34" charset="0"/>
                          <a:ea typeface="MS PGothic" panose="020B0600070205080204" pitchFamily="34" charset="-128"/>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かかる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10910</TotalTime>
  <Words>425</Words>
  <Application>Microsoft Office PowerPoint</Application>
  <PresentationFormat>Widescreen</PresentationFormat>
  <Paragraphs>40</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149</cp:revision>
  <cp:lastPrinted>2024-02-20T23:48:17Z</cp:lastPrinted>
  <dcterms:created xsi:type="dcterms:W3CDTF">2021-07-07T23:54:57Z</dcterms:created>
  <dcterms:modified xsi:type="dcterms:W3CDTF">2024-09-29T12:52:13Z</dcterms:modified>
</cp:coreProperties>
</file>