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C6ABAFE-98A4-427F-9A41-358ACA93AD3A}"/>
    <pc:docChg chg="modSld">
      <pc:chgData name="Bess Dunlevy" userId="dd4b9a8537dbe9d0" providerId="LiveId" clId="{2C6ABAFE-98A4-427F-9A41-358ACA93AD3A}" dt="2024-02-03T17:37:08.588" v="0" actId="14100"/>
      <pc:docMkLst>
        <pc:docMk/>
      </pc:docMkLst>
      <pc:sldChg chg="modSp mod">
        <pc:chgData name="Bess Dunlevy" userId="dd4b9a8537dbe9d0" providerId="LiveId" clId="{2C6ABAFE-98A4-427F-9A41-358ACA93AD3A}" dt="2024-02-03T17:37:08.588" v="0" actId="14100"/>
        <pc:sldMkLst>
          <pc:docMk/>
          <pc:sldMk cId="1179924037" sldId="353"/>
        </pc:sldMkLst>
        <pc:spChg chg="mod">
          <ac:chgData name="Bess Dunlevy" userId="dd4b9a8537dbe9d0" providerId="LiveId" clId="{2C6ABAFE-98A4-427F-9A41-358ACA93AD3A}" dt="2024-02-03T17:37:08.588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09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692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形式の単一スライドのケース スタディ プレゼンテーション テンプレート サンプル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178526" y="2334296"/>
            <a:ext cx="10945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Positive Charge による EV ソリューションの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ケース スタディ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Romy Bailey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4BB1D6C-5CCE-EEBF-0CE5-86C93D19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57330" y="366336"/>
            <a:ext cx="25521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198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Positive Charge のケース スタディ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83756" y="1111673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203505" y="1107619"/>
            <a:ext cx="1805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ソリューション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601732" y="1111308"/>
            <a:ext cx="1465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アプローチ</a:t>
            </a:r>
          </a:p>
        </p:txBody>
      </p:sp>
      <p:pic>
        <p:nvPicPr>
          <p:cNvPr id="12" name="Graphic 11" descr="単色塗りつぶしの開始引用符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3009050"/>
            <a:ext cx="27948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都市部では、効率的でアクセスしやすい EV 充電ステーションの不足が、特に物流会社における電気自動車の採用を妨げていました。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調査によると、限られた充電インフラにより、業務効率が 30% 低下しています。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994841"/>
            <a:ext cx="27948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Positive Charge は、高速マルチポイント EV 充電ステーションの革新的なネットワークを導入しました。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これらのステーションは、アクセス性を最大限に高め、EV 物流車両のダウンタイムを削減するために、主要な物流ハブに戦略的に配置されています。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994841"/>
            <a:ext cx="2794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当社では、充電ステーションの最適な配置場所を特定するために、物流ルートの詳細な分析を行いました。ステーションの配置に関して地元企業と提携することで、混乱を最小限に抑えました。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また、当社のチームはシームレスな充電スケジュール管理を行うために高度なソフトウェアを導入し、リアルタイムのデータを統合して使用状況を最適化しました。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88607" y="2354049"/>
            <a:ext cx="2538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EV 物流の革命は、車両だけでなく、それを支えるインフラにも及びます。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1" name="Graphic 10" descr="単色塗りつぶしの開始引用符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220B46-C7C7-416D-E218-90B30C929E80}"/>
              </a:ext>
            </a:extLst>
          </p:cNvPr>
          <p:cNvSpPr txBox="1"/>
          <p:nvPr/>
        </p:nvSpPr>
        <p:spPr>
          <a:xfrm>
            <a:off x="9295335" y="3110170"/>
            <a:ext cx="2538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- Emily Zhau 博士、EV Innovations Inc.、リード トランスポーテーション エンジニア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B81EC-4A6B-4457-CEC9-0ADC895B1E0F}"/>
              </a:ext>
            </a:extLst>
          </p:cNvPr>
          <p:cNvSpPr txBox="1"/>
          <p:nvPr/>
        </p:nvSpPr>
        <p:spPr>
          <a:xfrm>
            <a:off x="9355137" y="4384535"/>
            <a:ext cx="2762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Positive Charge のネットワークは都市部の物流に大きな変化をもたらし、当社の車両の充電時間を 40% 短縮しました。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7621D-955B-1D6B-992D-DFA2B9A36709}"/>
              </a:ext>
            </a:extLst>
          </p:cNvPr>
          <p:cNvSpPr txBox="1"/>
          <p:nvPr/>
        </p:nvSpPr>
        <p:spPr>
          <a:xfrm>
            <a:off x="9326213" y="5287776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000" b="0" i="1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- Denis Vidal 氏、Efficient Logistics Solutions、フリート マネージャー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43639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133</TotalTime>
  <Words>412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19</cp:revision>
  <dcterms:created xsi:type="dcterms:W3CDTF">2022-05-22T18:55:25Z</dcterms:created>
  <dcterms:modified xsi:type="dcterms:W3CDTF">2024-10-16T11:46:40Z</dcterms:modified>
</cp:coreProperties>
</file>