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53C6605-254F-4728-B7AE-15C12FA3C57F}"/>
    <pc:docChg chg="modSld">
      <pc:chgData name="Bess Dunlevy" userId="dd4b9a8537dbe9d0" providerId="LiveId" clId="{753C6605-254F-4728-B7AE-15C12FA3C57F}" dt="2024-02-06T01:09:31.531" v="6" actId="207"/>
      <pc:docMkLst>
        <pc:docMk/>
      </pc:docMkLst>
      <pc:sldChg chg="modSp mod">
        <pc:chgData name="Bess Dunlevy" userId="dd4b9a8537dbe9d0" providerId="LiveId" clId="{753C6605-254F-4728-B7AE-15C12FA3C57F}" dt="2024-02-06T01:09:31.531" v="6" actId="207"/>
        <pc:sldMkLst>
          <pc:docMk/>
          <pc:sldMk cId="1508588292" sldId="342"/>
        </pc:sldMkLst>
        <pc:spChg chg="mod">
          <ac:chgData name="Bess Dunlevy" userId="dd4b9a8537dbe9d0" providerId="LiveId" clId="{753C6605-254F-4728-B7AE-15C12FA3C57F}" dt="2024-02-06T01:09:31.531" v="6" actId="20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  <pc:docChgLst>
    <pc:chgData name="Bess Dunlevy" userId="dd4b9a8537dbe9d0" providerId="LiveId" clId="{F450C204-10B1-46F2-9F51-98E42A37EC8F}"/>
    <pc:docChg chg="modSld">
      <pc:chgData name="Bess Dunlevy" userId="dd4b9a8537dbe9d0" providerId="LiveId" clId="{F450C204-10B1-46F2-9F51-98E42A37EC8F}" dt="2024-02-03T17:37:26.885" v="0" actId="14100"/>
      <pc:docMkLst>
        <pc:docMk/>
      </pc:docMkLst>
      <pc:sldChg chg="modSp mod">
        <pc:chgData name="Bess Dunlevy" userId="dd4b9a8537dbe9d0" providerId="LiveId" clId="{F450C204-10B1-46F2-9F51-98E42A37EC8F}" dt="2024-02-03T17:37:26.885" v="0" actId="14100"/>
        <pc:sldMkLst>
          <pc:docMk/>
          <pc:sldMk cId="1179924037" sldId="353"/>
        </pc:sldMkLst>
        <pc:spChg chg="mod">
          <ac:chgData name="Bess Dunlevy" userId="dd4b9a8537dbe9d0" providerId="LiveId" clId="{F450C204-10B1-46F2-9F51-98E42A37EC8F}" dt="2024-02-03T17:37:26.885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09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単一スライドのケース スタディ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プレゼンテーション テンプレート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300447" y="3044279"/>
            <a:ext cx="616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[ ケース スタディ名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23A0CA5-0B51-6D0F-48E6-0D2502B197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57330" y="366336"/>
            <a:ext cx="25521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4095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ケース スタディ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483756" y="1111673"/>
            <a:ext cx="1466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277243" y="1107619"/>
            <a:ext cx="17315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1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ソリューション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659440" y="1111308"/>
            <a:ext cx="14077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1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アプローチ</a:t>
            </a:r>
          </a:p>
        </p:txBody>
      </p:sp>
      <p:pic>
        <p:nvPicPr>
          <p:cNvPr id="12" name="Graphic 11" descr="単色塗りつぶしの開始引用符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3009050"/>
            <a:ext cx="27373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直面した主な問題や課題を明確に記述します。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問題を数値化するための重要な</a:t>
            </a:r>
            <a:br>
              <a:rPr lang="en-US" alt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事実や数値を含めます (該当する場合)。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核心的な問題に焦点を当てながら、簡潔にまとめます。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994841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問題に対処するために実施したソリューションについて説明します。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このソリューションの独自の側面や革新的なアプローチを強調します。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可能であれば、他のソリューションではなくこのソリューションを選んだ理由について簡単に説明します。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994841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ソリューションの導入に使用したステップや方法を概説します。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実施中に直面した課題と、その克服方法を含めます。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アプローチに関連する共同作業やパートナーシップについて言及し</a:t>
            </a:r>
            <a:br>
              <a:rPr lang="en-US" alt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ます。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95335" y="2902508"/>
            <a:ext cx="27620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ソリューションの成功やインパクトを強調する、説得力のある SME (特定分野の専門家) の引用を挿入します。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関連性があり、ケース スタディのストーリーに価値を加える引用を選択します。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引用には SME の名前と、役割または専門分野を正確に明記します。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1" name="Graphic 10" descr="単色塗りつぶしの開始引用符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9717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128</TotalTime>
  <Words>351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19</cp:revision>
  <dcterms:created xsi:type="dcterms:W3CDTF">2022-05-22T18:55:25Z</dcterms:created>
  <dcterms:modified xsi:type="dcterms:W3CDTF">2024-10-16T11:47:15Z</dcterms:modified>
</cp:coreProperties>
</file>