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63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0E5AC5D-019B-4A5A-93AA-6801CC3E7789}"/>
    <pc:docChg chg="undo custSel addSld delSld modSld">
      <pc:chgData name="Bess Dunlevy" userId="dd4b9a8537dbe9d0" providerId="LiveId" clId="{E0E5AC5D-019B-4A5A-93AA-6801CC3E7789}" dt="2023-07-03T15:09:54.801" v="1107" actId="207"/>
      <pc:docMkLst>
        <pc:docMk/>
      </pc:docMkLst>
      <pc:sldChg chg="add del">
        <pc:chgData name="Bess Dunlevy" userId="dd4b9a8537dbe9d0" providerId="LiveId" clId="{E0E5AC5D-019B-4A5A-93AA-6801CC3E7789}" dt="2023-07-03T15:09:27.057" v="1098" actId="47"/>
        <pc:sldMkLst>
          <pc:docMk/>
          <pc:sldMk cId="2929323684" sldId="295"/>
        </pc:sldMkLst>
      </pc:sldChg>
      <pc:sldChg chg="modSp mod">
        <pc:chgData name="Bess Dunlevy" userId="dd4b9a8537dbe9d0" providerId="LiveId" clId="{E0E5AC5D-019B-4A5A-93AA-6801CC3E7789}" dt="2023-07-03T15:05:01.618" v="898" actId="20577"/>
        <pc:sldMkLst>
          <pc:docMk/>
          <pc:sldMk cId="1521696607" sldId="316"/>
        </pc:sldMkLst>
        <pc:graphicFrameChg chg="mod modGraphic">
          <ac:chgData name="Bess Dunlevy" userId="dd4b9a8537dbe9d0" providerId="LiveId" clId="{E0E5AC5D-019B-4A5A-93AA-6801CC3E7789}" dt="2023-07-03T15:05:01.618" v="898" actId="20577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addSp delSp modSp mod">
        <pc:chgData name="Bess Dunlevy" userId="dd4b9a8537dbe9d0" providerId="LiveId" clId="{E0E5AC5D-019B-4A5A-93AA-6801CC3E7789}" dt="2023-07-03T15:09:54.801" v="1107" actId="207"/>
        <pc:sldMkLst>
          <pc:docMk/>
          <pc:sldMk cId="1508588292" sldId="342"/>
        </pc:sldMkLst>
        <pc:spChg chg="mod">
          <ac:chgData name="Bess Dunlevy" userId="dd4b9a8537dbe9d0" providerId="LiveId" clId="{E0E5AC5D-019B-4A5A-93AA-6801CC3E7789}" dt="2023-07-03T15:09:54.801" v="1107" actId="20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E0E5AC5D-019B-4A5A-93AA-6801CC3E7789}" dt="2023-07-03T14:43:47.644" v="97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E0E5AC5D-019B-4A5A-93AA-6801CC3E7789}" dt="2023-07-03T15:09:30.884" v="1103" actId="1076"/>
          <ac:spMkLst>
            <pc:docMk/>
            <pc:sldMk cId="1508588292" sldId="342"/>
            <ac:spMk id="92" creationId="{15002CF0-EA59-CE43-9D0C-B9955C66D425}"/>
          </ac:spMkLst>
        </pc:spChg>
        <pc:spChg chg="mod">
          <ac:chgData name="Bess Dunlevy" userId="dd4b9a8537dbe9d0" providerId="LiveId" clId="{E0E5AC5D-019B-4A5A-93AA-6801CC3E7789}" dt="2023-07-03T15:09:29.994" v="1101" actId="1076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E0E5AC5D-019B-4A5A-93AA-6801CC3E7789}" dt="2023-07-03T15:06:50.718" v="1088" actId="113"/>
          <ac:graphicFrameMkLst>
            <pc:docMk/>
            <pc:sldMk cId="1508588292" sldId="342"/>
            <ac:graphicFrameMk id="99" creationId="{F1C66BDD-8EC0-3448-9FF6-50A7B51194A2}"/>
          </ac:graphicFrameMkLst>
        </pc:graphicFrameChg>
        <pc:picChg chg="add del">
          <ac:chgData name="Bess Dunlevy" userId="dd4b9a8537dbe9d0" providerId="LiveId" clId="{E0E5AC5D-019B-4A5A-93AA-6801CC3E7789}" dt="2023-07-03T15:09:32.161" v="1106" actId="478"/>
          <ac:picMkLst>
            <pc:docMk/>
            <pc:sldMk cId="1508588292" sldId="342"/>
            <ac:picMk id="4" creationId="{4AEB8225-3AA8-AF48-AD51-3F5F53316D6B}"/>
          </ac:picMkLst>
        </pc:picChg>
        <pc:cxnChg chg="mod">
          <ac:chgData name="Bess Dunlevy" userId="dd4b9a8537dbe9d0" providerId="LiveId" clId="{E0E5AC5D-019B-4A5A-93AA-6801CC3E7789}" dt="2023-07-03T15:09:30.884" v="1103" actId="1076"/>
          <ac:cxnSpMkLst>
            <pc:docMk/>
            <pc:sldMk cId="1508588292" sldId="342"/>
            <ac:cxnSpMk id="94" creationId="{CA3131A8-9212-A843-9129-EE771E22C0FA}"/>
          </ac:cxnSpMkLst>
        </pc:cxnChg>
      </pc:sldChg>
      <pc:sldChg chg="modSp mod">
        <pc:chgData name="Bess Dunlevy" userId="dd4b9a8537dbe9d0" providerId="LiveId" clId="{E0E5AC5D-019B-4A5A-93AA-6801CC3E7789}" dt="2023-07-03T14:58:05.832" v="684" actId="20577"/>
        <pc:sldMkLst>
          <pc:docMk/>
          <pc:sldMk cId="3424029325" sldId="349"/>
        </pc:sldMkLst>
        <pc:graphicFrameChg chg="modGraphic">
          <ac:chgData name="Bess Dunlevy" userId="dd4b9a8537dbe9d0" providerId="LiveId" clId="{E0E5AC5D-019B-4A5A-93AA-6801CC3E7789}" dt="2023-07-03T14:58:05.832" v="684" actId="20577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 modGraphic">
          <ac:chgData name="Bess Dunlevy" userId="dd4b9a8537dbe9d0" providerId="LiveId" clId="{E0E5AC5D-019B-4A5A-93AA-6801CC3E7789}" dt="2023-07-03T14:55:11.487" v="330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E0E5AC5D-019B-4A5A-93AA-6801CC3E7789}" dt="2023-07-03T15:05:44.938" v="978" actId="20577"/>
        <pc:sldMkLst>
          <pc:docMk/>
          <pc:sldMk cId="822524391" sldId="352"/>
        </pc:sldMkLst>
        <pc:graphicFrameChg chg="modGraphic">
          <ac:chgData name="Bess Dunlevy" userId="dd4b9a8537dbe9d0" providerId="LiveId" clId="{E0E5AC5D-019B-4A5A-93AA-6801CC3E7789}" dt="2023-07-03T15:05:44.938" v="978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11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467320" y="24027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メディア計画プレゼンテーション テンプレート サンプル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メディア計画プレゼンテーション サンプル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00447" y="1164748"/>
            <a:ext cx="11474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メディア計画プレゼンテーション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VALLEY VIEW ORGANIZATION</a:t>
            </a:r>
          </a:p>
          <a:p>
            <a:pPr rtl="0"/>
            <a:r>
              <a:rPr lang="ja-JP"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YYYY/MM/DD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123 Main Street, City, State ZIP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(123)-456-7899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Web アドレス</a:t>
            </a:r>
          </a:p>
          <a:p>
            <a:pPr rtl="0"/>
            <a:r>
              <a:rPr lang="ja-JP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メール アドレス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ja-JP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自社の</a:t>
            </a:r>
          </a:p>
          <a:p>
            <a:pPr algn="ctr" rtl="0"/>
            <a:r>
              <a:rPr lang="ja-JP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ロゴ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887969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準備担当者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Cole J.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マネージャー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承認者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Luiza 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シニアプロジェクト マネージャー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YY/MM/DD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96C521EF-6316-584C-86A0-C92E2C9C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61938" y="275778"/>
            <a:ext cx="2364316" cy="47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96521"/>
              </p:ext>
            </p:extLst>
          </p:nvPr>
        </p:nvGraphicFramePr>
        <p:xfrm>
          <a:off x="312737" y="1863969"/>
          <a:ext cx="11492580" cy="434636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78712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37068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ターゲット </a:t>
                      </a:r>
                      <a:b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アウトリーチ メディア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310719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ターゲット オーディエンス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メール アドレス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サイト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ソーシャル メディア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広告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広報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その他のメディア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イベント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支援者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ニュースレター第 1 週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メンバー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新規メンバーと長年のメンバーにリンクを送信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新規メンバーに的を絞って Instagram で投稿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ボランティア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キャンペーンのボランティアを募るダイレクト メールを送信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企業パートナー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ニュースレター第 1 週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次回プレス リリースに</a:t>
                      </a:r>
                      <a:br>
                        <a:rPr lang="en-US" altLang="ja-JP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企業パートナーを掲載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コミュニケーション一覧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8821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メッセージ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目標達成のためのキャンペーン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1. オーディエンス A を</a:t>
                      </a:r>
                      <a:b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対象とした主なメッセージ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2. オーディエンス B を</a:t>
                      </a:r>
                      <a:b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対象とした主なメッセージ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3. オーディエンス C を</a:t>
                      </a:r>
                      <a:b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対象とした主なメッセージ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99775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割り当て先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期限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メール キャンペーン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Diana 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2 - ダイレクト メール 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Paul 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3 - 印刷広告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Harley S.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4 - テレビ スポット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Paul 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5 - ブログ投稿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Diana 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プラン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8504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これは、キャンペーン ベータ版用のメディア計画です。 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プラン サマリー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553514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30</TotalTime>
  <Words>1061</Words>
  <Application>Microsoft Macintosh PowerPoint</Application>
  <PresentationFormat>Widescreen</PresentationFormat>
  <Paragraphs>123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5</cp:revision>
  <dcterms:created xsi:type="dcterms:W3CDTF">2021-02-26T22:06:50Z</dcterms:created>
  <dcterms:modified xsi:type="dcterms:W3CDTF">2024-12-16T21:54:18Z</dcterms:modified>
</cp:coreProperties>
</file>