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49" r:id="rId3"/>
    <p:sldId id="316" r:id="rId4"/>
    <p:sldId id="352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9FB"/>
    <a:srgbClr val="FCF1C3"/>
    <a:srgbClr val="FCF8E4"/>
    <a:srgbClr val="FFF1E3"/>
    <a:srgbClr val="F5E2C0"/>
    <a:srgbClr val="EDEFCB"/>
    <a:srgbClr val="E2EFCD"/>
    <a:srgbClr val="EAEEF3"/>
    <a:srgbClr val="E5E5E5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869EEA-C6B9-4E98-811B-4A1645113E14}" v="2" dt="2023-07-03T15:14:08.365"/>
    <p1510:client id="{E0E5AC5D-019B-4A5A-93AA-6801CC3E7789}" v="17" dt="2023-07-03T15:04:58.3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3" autoAdjust="0"/>
    <p:restoredTop sz="86447"/>
  </p:normalViewPr>
  <p:slideViewPr>
    <p:cSldViewPr snapToGrid="0" snapToObjects="1">
      <p:cViewPr varScale="1">
        <p:scale>
          <a:sx n="127" d="100"/>
          <a:sy n="127" d="100"/>
        </p:scale>
        <p:origin x="63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87869EEA-C6B9-4E98-811B-4A1645113E14}"/>
    <pc:docChg chg="modSld">
      <pc:chgData name="Bess Dunlevy" userId="dd4b9a8537dbe9d0" providerId="LiveId" clId="{87869EEA-C6B9-4E98-811B-4A1645113E14}" dt="2023-07-03T15:14:21.735" v="122" actId="20577"/>
      <pc:docMkLst>
        <pc:docMk/>
      </pc:docMkLst>
      <pc:sldChg chg="modSp mod">
        <pc:chgData name="Bess Dunlevy" userId="dd4b9a8537dbe9d0" providerId="LiveId" clId="{87869EEA-C6B9-4E98-811B-4A1645113E14}" dt="2023-07-03T15:14:11.990" v="110" actId="6549"/>
        <pc:sldMkLst>
          <pc:docMk/>
          <pc:sldMk cId="1521696607" sldId="316"/>
        </pc:sldMkLst>
        <pc:graphicFrameChg chg="mod modGraphic">
          <ac:chgData name="Bess Dunlevy" userId="dd4b9a8537dbe9d0" providerId="LiveId" clId="{87869EEA-C6B9-4E98-811B-4A1645113E14}" dt="2023-07-03T15:14:11.990" v="110" actId="6549"/>
          <ac:graphicFrameMkLst>
            <pc:docMk/>
            <pc:sldMk cId="1521696607" sldId="316"/>
            <ac:graphicFrameMk id="45" creationId="{719927E1-5583-7943-BF22-D526BA6FD289}"/>
          </ac:graphicFrameMkLst>
        </pc:graphicFrameChg>
      </pc:sldChg>
      <pc:sldChg chg="modSp mod">
        <pc:chgData name="Bess Dunlevy" userId="dd4b9a8537dbe9d0" providerId="LiveId" clId="{87869EEA-C6B9-4E98-811B-4A1645113E14}" dt="2023-07-03T15:13:04.800" v="49" actId="20577"/>
        <pc:sldMkLst>
          <pc:docMk/>
          <pc:sldMk cId="1508588292" sldId="342"/>
        </pc:sldMkLst>
        <pc:spChg chg="mod">
          <ac:chgData name="Bess Dunlevy" userId="dd4b9a8537dbe9d0" providerId="LiveId" clId="{87869EEA-C6B9-4E98-811B-4A1645113E14}" dt="2023-07-03T15:12:37.913" v="0" actId="20577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87869EEA-C6B9-4E98-811B-4A1645113E14}" dt="2023-07-03T15:13:04.800" v="49" actId="20577"/>
          <ac:spMkLst>
            <pc:docMk/>
            <pc:sldMk cId="1508588292" sldId="342"/>
            <ac:spMk id="36" creationId="{C7DC0BFC-32CE-0544-BDE7-E4E8CD4C8E4D}"/>
          </ac:spMkLst>
        </pc:spChg>
        <pc:spChg chg="mod">
          <ac:chgData name="Bess Dunlevy" userId="dd4b9a8537dbe9d0" providerId="LiveId" clId="{87869EEA-C6B9-4E98-811B-4A1645113E14}" dt="2023-07-03T15:12:54.720" v="30" actId="20577"/>
          <ac:spMkLst>
            <pc:docMk/>
            <pc:sldMk cId="1508588292" sldId="342"/>
            <ac:spMk id="93" creationId="{4202D8FA-97A9-1F4C-B19E-615D761DF0CF}"/>
          </ac:spMkLst>
        </pc:spChg>
        <pc:graphicFrameChg chg="modGraphic">
          <ac:chgData name="Bess Dunlevy" userId="dd4b9a8537dbe9d0" providerId="LiveId" clId="{87869EEA-C6B9-4E98-811B-4A1645113E14}" dt="2023-07-03T15:13:02.482" v="48" actId="20577"/>
          <ac:graphicFrameMkLst>
            <pc:docMk/>
            <pc:sldMk cId="1508588292" sldId="342"/>
            <ac:graphicFrameMk id="99" creationId="{F1C66BDD-8EC0-3448-9FF6-50A7B51194A2}"/>
          </ac:graphicFrameMkLst>
        </pc:graphicFrameChg>
      </pc:sldChg>
      <pc:sldChg chg="modSp mod">
        <pc:chgData name="Bess Dunlevy" userId="dd4b9a8537dbe9d0" providerId="LiveId" clId="{87869EEA-C6B9-4E98-811B-4A1645113E14}" dt="2023-07-03T15:13:44.856" v="77" actId="6549"/>
        <pc:sldMkLst>
          <pc:docMk/>
          <pc:sldMk cId="3424029325" sldId="349"/>
        </pc:sldMkLst>
        <pc:graphicFrameChg chg="modGraphic">
          <ac:chgData name="Bess Dunlevy" userId="dd4b9a8537dbe9d0" providerId="LiveId" clId="{87869EEA-C6B9-4E98-811B-4A1645113E14}" dt="2023-07-03T15:13:44.856" v="77" actId="6549"/>
          <ac:graphicFrameMkLst>
            <pc:docMk/>
            <pc:sldMk cId="3424029325" sldId="349"/>
            <ac:graphicFrameMk id="5" creationId="{06EBEE7F-EEC9-4E47-942D-C7FEC5B6D5E3}"/>
          </ac:graphicFrameMkLst>
        </pc:graphicFrameChg>
        <pc:graphicFrameChg chg="modGraphic">
          <ac:chgData name="Bess Dunlevy" userId="dd4b9a8537dbe9d0" providerId="LiveId" clId="{87869EEA-C6B9-4E98-811B-4A1645113E14}" dt="2023-07-03T15:13:33.542" v="71" actId="20577"/>
          <ac:graphicFrameMkLst>
            <pc:docMk/>
            <pc:sldMk cId="3424029325" sldId="349"/>
            <ac:graphicFrameMk id="48" creationId="{15F80937-1C71-D34C-9B0A-AFD9A24FC98D}"/>
          </ac:graphicFrameMkLst>
        </pc:graphicFrameChg>
      </pc:sldChg>
      <pc:sldChg chg="modSp mod">
        <pc:chgData name="Bess Dunlevy" userId="dd4b9a8537dbe9d0" providerId="LiveId" clId="{87869EEA-C6B9-4E98-811B-4A1645113E14}" dt="2023-07-03T15:14:21.735" v="122" actId="20577"/>
        <pc:sldMkLst>
          <pc:docMk/>
          <pc:sldMk cId="822524391" sldId="352"/>
        </pc:sldMkLst>
        <pc:graphicFrameChg chg="modGraphic">
          <ac:chgData name="Bess Dunlevy" userId="dd4b9a8537dbe9d0" providerId="LiveId" clId="{87869EEA-C6B9-4E98-811B-4A1645113E14}" dt="2023-07-03T15:14:21.735" v="122" actId="20577"/>
          <ac:graphicFrameMkLst>
            <pc:docMk/>
            <pc:sldMk cId="822524391" sldId="352"/>
            <ac:graphicFrameMk id="2" creationId="{0A908FEA-3453-5840-A648-2570EEA8E35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7811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B138764-CD00-0E4A-A2DD-F583AF2D1771}"/>
              </a:ext>
            </a:extLst>
          </p:cNvPr>
          <p:cNvGrpSpPr/>
          <p:nvPr/>
        </p:nvGrpSpPr>
        <p:grpSpPr>
          <a:xfrm>
            <a:off x="6389152" y="77880"/>
            <a:ext cx="5724680" cy="6219640"/>
            <a:chOff x="7203068" y="-14628"/>
            <a:chExt cx="5724680" cy="621964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361D126C-C8C9-4E49-BC23-E5F065507693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66B8BB62-DFAB-0C42-A295-143651A140F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28E50E58-98D9-414E-9E9A-6E596FC717AB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CDD3B22E-2704-5E4F-94DC-A08936DD8533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8A629ADE-20CA-AD42-88C2-39F2F76ACF51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160B7986-5272-A447-8A9F-DA32B05BE5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7DB19CAC-E08A-5342-A360-848503E993FE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38EBFCFD-605E-5A42-B4AC-958837FE84BC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412B0A6A-B241-E840-A0FB-4829216ED7A1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F03C8FE8-67DD-D049-AAC3-E61BA780CBE2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4FA5B15C-7B47-4445-888C-73FD4ACFF6E6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5D254613-1E1E-B14A-8A3E-EF61120C178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42F04A0A-6709-E34E-B8BE-9286548BC08E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C5BDA9C9-2A2B-5648-97E6-22CAC6F6A6BD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7270D016-11A9-DD45-A873-86FE1BFECDA2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E221F398-9C64-7F4B-A5B7-92AA0F22C094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FD5F0136-25E0-764E-A461-1AED7859FAE2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0194CD26-3F27-AB47-89A6-CC9FC9822585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DB3BB929-8CD6-6848-903C-E85B9DBD3E4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C3ED5CA8-D214-2E42-BAB6-1CC63C93F0DC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B15AAE53-1BB2-F745-9EAB-DCEC7E3FEA3D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5EC0F13F-07F2-574E-94CF-D0F18E5D2C09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4F438356-8B65-1B49-91F8-57C5F7713CD8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5E216E66-080E-584A-96DB-A7CCA7C0024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40EEFB1-8A25-994B-B56F-5B936A77E1C6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930BB49A-F16A-5240-AB93-C9BEB143D3E1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65" name="Triangle 64">
              <a:extLst>
                <a:ext uri="{FF2B5EF4-FFF2-40B4-BE49-F238E27FC236}">
                  <a16:creationId xmlns:a16="http://schemas.microsoft.com/office/drawing/2014/main" id="{3B837B0D-C3C0-F74E-AC5D-BF2CA1DCFFE3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32741" y="231468"/>
            <a:ext cx="2364316" cy="470251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82770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メディア計画プレゼンテーション 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メディア計画プレゼンテーション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300447" y="1164748"/>
            <a:ext cx="114740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44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メディア計画プレゼンテーション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02D8FA-97A9-1F4C-B19E-615D761DF0CF}"/>
              </a:ext>
            </a:extLst>
          </p:cNvPr>
          <p:cNvSpPr txBox="1"/>
          <p:nvPr/>
        </p:nvSpPr>
        <p:spPr>
          <a:xfrm>
            <a:off x="384378" y="2347150"/>
            <a:ext cx="8306701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5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組織/団体名</a:t>
            </a:r>
          </a:p>
          <a:p>
            <a:pPr rtl="0"/>
            <a:r>
              <a:rPr lang="ja-JP" sz="2000" dirty="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 </a:t>
            </a:r>
          </a:p>
          <a:p>
            <a:pPr rtl="0"/>
            <a:r>
              <a:rPr lang="ja-JP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YYYY/MM/DD</a:t>
            </a:r>
          </a:p>
          <a:p>
            <a:pPr rtl="0"/>
            <a:r>
              <a:rPr lang="ja-JP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 </a:t>
            </a:r>
          </a:p>
          <a:p>
            <a:pPr rtl="0"/>
            <a:r>
              <a:rPr lang="ja-JP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郵便番号、都道府県、市区町村、住所</a:t>
            </a:r>
          </a:p>
          <a:p>
            <a:pPr rtl="0"/>
            <a:r>
              <a:rPr lang="ja-JP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電話番号</a:t>
            </a:r>
          </a:p>
          <a:p>
            <a:pPr rtl="0"/>
            <a:r>
              <a:rPr lang="ja-JP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Web アドレス</a:t>
            </a:r>
          </a:p>
          <a:p>
            <a:pPr rtl="0"/>
            <a:r>
              <a:rPr lang="ja-JP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メール アドレス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A3131A8-9212-A843-9129-EE771E22C0FA}"/>
              </a:ext>
            </a:extLst>
          </p:cNvPr>
          <p:cNvCxnSpPr>
            <a:cxnSpLocks/>
          </p:cNvCxnSpPr>
          <p:nvPr/>
        </p:nvCxnSpPr>
        <p:spPr>
          <a:xfrm>
            <a:off x="357809" y="1995592"/>
            <a:ext cx="112661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CE54CD1D-7C87-854A-A663-C5B43BFBDEB4}"/>
              </a:ext>
            </a:extLst>
          </p:cNvPr>
          <p:cNvSpPr txBox="1"/>
          <p:nvPr/>
        </p:nvSpPr>
        <p:spPr>
          <a:xfrm>
            <a:off x="8019841" y="2178961"/>
            <a:ext cx="3172076" cy="3172076"/>
          </a:xfrm>
          <a:prstGeom prst="ellipse">
            <a:avLst/>
          </a:prstGeom>
          <a:solidFill>
            <a:schemeClr val="bg1">
              <a:alpha val="81000"/>
            </a:schemeClr>
          </a:solidFill>
          <a:ln w="22225">
            <a:solidFill>
              <a:schemeClr val="bg1"/>
            </a:solidFill>
          </a:ln>
        </p:spPr>
        <p:txBody>
          <a:bodyPr wrap="none" lIns="0" tIns="0" rIns="0" bIns="0" rtlCol="0" anchor="ctr">
            <a:noAutofit/>
          </a:bodyPr>
          <a:lstStyle/>
          <a:p>
            <a:pPr algn="ctr" rtl="0"/>
            <a:r>
              <a:rPr lang="ja-JP" sz="660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自社の</a:t>
            </a:r>
          </a:p>
          <a:p>
            <a:pPr algn="ctr" rtl="0"/>
            <a:r>
              <a:rPr lang="ja-JP" sz="6600" dirty="0">
                <a:ln w="3175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ロゴ</a:t>
            </a:r>
          </a:p>
        </p:txBody>
      </p: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F1C66BDD-8EC0-3448-9FF6-50A7B5119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767604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452418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準備担当者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名前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役職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役職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日付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YY/MM/DD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承認者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名前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役職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役職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800" b="1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日付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aseline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YY/MM/DD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EBEE7F-EEC9-4E47-942D-C7FEC5B6D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028529"/>
              </p:ext>
            </p:extLst>
          </p:nvPr>
        </p:nvGraphicFramePr>
        <p:xfrm>
          <a:off x="312737" y="1863969"/>
          <a:ext cx="11492580" cy="4346367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258611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1290783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1710817183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1604914587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  <a:gridCol w="1490531">
                  <a:extLst>
                    <a:ext uri="{9D8B030D-6E8A-4147-A177-3AD203B41FA5}">
                      <a16:colId xmlns:a16="http://schemas.microsoft.com/office/drawing/2014/main" val="3692474588"/>
                    </a:ext>
                  </a:extLst>
                </a:gridCol>
              </a:tblGrid>
              <a:tr h="30245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ターゲット </a:t>
                      </a:r>
                      <a:br>
                        <a:rPr lang="en-US" altLang="ja-JP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オーディエンス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アウトリーチ メディア</a:t>
                      </a: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310719">
                <a:tc vMerge="1">
                  <a:txBody>
                    <a:bodyPr/>
                    <a:lstStyle/>
                    <a:p>
                      <a:pPr algn="l" rtl="0" fontAlgn="ctr"/>
                      <a:r>
                        <a:rPr 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ターゲット オーディエンス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メール アドレス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Web サイト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ソーシャル メディア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広告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FC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広報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F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その他のメディア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イベント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93329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支援者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    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93329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メンバー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93329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ボランティア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93329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企業パートナー</a:t>
                      </a:r>
                    </a:p>
                  </a:txBody>
                  <a:tcPr marL="57591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</a:tbl>
          </a:graphicData>
        </a:graphic>
      </p:graphicFrame>
      <p:sp>
        <p:nvSpPr>
          <p:cNvPr id="45" name="Rectangle 7">
            <a:extLst>
              <a:ext uri="{FF2B5EF4-FFF2-40B4-BE49-F238E27FC236}">
                <a16:creationId xmlns:a16="http://schemas.microsoft.com/office/drawing/2014/main" id="{6E95AF6A-CB1C-9244-8B28-02B24D716E4A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6" name="Parallelogram 45">
            <a:extLst>
              <a:ext uri="{FF2B5EF4-FFF2-40B4-BE49-F238E27FC236}">
                <a16:creationId xmlns:a16="http://schemas.microsoft.com/office/drawing/2014/main" id="{E30D59D9-AB7B-844D-AFD1-3E511EAD2888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5944D9C-3C91-254C-B1F1-9285275844D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コミュニケーション一覧</a:t>
            </a:r>
          </a:p>
        </p:txBody>
      </p:sp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15F80937-1C71-D34C-9B0A-AFD9A24FC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850611"/>
              </p:ext>
            </p:extLst>
          </p:nvPr>
        </p:nvGraphicFramePr>
        <p:xfrm>
          <a:off x="313120" y="260642"/>
          <a:ext cx="11492580" cy="1343996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2549394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1710817183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2981062">
                  <a:extLst>
                    <a:ext uri="{9D8B030D-6E8A-4147-A177-3AD203B41FA5}">
                      <a16:colId xmlns:a16="http://schemas.microsoft.com/office/drawing/2014/main" val="2027885230"/>
                    </a:ext>
                  </a:extLst>
                </a:gridCol>
              </a:tblGrid>
              <a:tr h="32551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</a:t>
                      </a:r>
                    </a:p>
                  </a:txBody>
                  <a:tcPr marL="57591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メッセージ</a:t>
                      </a:r>
                    </a:p>
                  </a:txBody>
                  <a:tcPr marR="0" marT="0" marB="0" anchor="ctr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10184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目標テキスト</a:t>
                      </a:r>
                    </a:p>
                  </a:txBody>
                  <a:tcPr marL="57591" marR="0" marT="9144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1.</a:t>
                      </a:r>
                    </a:p>
                  </a:txBody>
                  <a:tcPr marR="0" marT="91440" marB="0">
                    <a:lnL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2.</a:t>
                      </a:r>
                    </a:p>
                  </a:txBody>
                  <a:tcPr marR="0" marT="9144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3.</a:t>
                      </a:r>
                    </a:p>
                  </a:txBody>
                  <a:tcPr marR="0" marT="9144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>
                            <a:alpha val="75000"/>
                          </a:schemeClr>
                        </a:gs>
                        <a:gs pos="93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719927E1-5583-7943-BF22-D526BA6FD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00907"/>
              </p:ext>
            </p:extLst>
          </p:nvPr>
        </p:nvGraphicFramePr>
        <p:xfrm>
          <a:off x="312737" y="336823"/>
          <a:ext cx="11564524" cy="5503827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4289080">
                  <a:extLst>
                    <a:ext uri="{9D8B030D-6E8A-4147-A177-3AD203B41FA5}">
                      <a16:colId xmlns:a16="http://schemas.microsoft.com/office/drawing/2014/main" val="50321079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50270812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1807707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51724491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6962494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5951865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8778876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20275333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4296828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48031672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35198517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046126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16260104"/>
                    </a:ext>
                  </a:extLst>
                </a:gridCol>
                <a:gridCol w="1610140">
                  <a:extLst>
                    <a:ext uri="{9D8B030D-6E8A-4147-A177-3AD203B41FA5}">
                      <a16:colId xmlns:a16="http://schemas.microsoft.com/office/drawing/2014/main" val="2758091971"/>
                    </a:ext>
                  </a:extLst>
                </a:gridCol>
                <a:gridCol w="1093304">
                  <a:extLst>
                    <a:ext uri="{9D8B030D-6E8A-4147-A177-3AD203B41FA5}">
                      <a16:colId xmlns:a16="http://schemas.microsoft.com/office/drawing/2014/main" val="1726921897"/>
                    </a:ext>
                  </a:extLst>
                </a:gridCol>
              </a:tblGrid>
              <a:tr h="339038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 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割り当て先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期限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1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904566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1 - 独自のテキストをここに入力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名前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2627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2 </a:t>
                      </a:r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- 独自のテキストをここに入力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4930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タスク 3 </a:t>
                      </a:r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- 独自のテキストをここに入力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84466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930472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00/00/00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52180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3562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39029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7580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49397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85804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929483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60351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41051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21969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02438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96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6785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559610"/>
                  </a:ext>
                </a:extLst>
              </a:tr>
              <a:tr h="271831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57591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802195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BFDBD2D0-796B-044C-ADDD-0AE2B80B55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8FC24DA-8BB8-3D40-87CB-9C485711660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CDB12-196C-9C4A-AEEE-EDE3A3B2E0E1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アクティビティ プラン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636741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テキストを入力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プラン サマリー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553695"/>
              </p:ext>
            </p:extLst>
          </p:nvPr>
        </p:nvGraphicFramePr>
        <p:xfrm>
          <a:off x="787790" y="1050352"/>
          <a:ext cx="10406952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06952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Nonprofit-Marketing-Communications-Plan-Template_PowerPoint" id="{E4FFE595-09B6-A144-9BE9-340CFF00DE01}" vid="{046673E7-11C3-B942-BEB7-32312BE201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IC-Nonprofit-Marketing-Communications-Plan-Template_PowerPoint</Template>
  <TotalTime>34</TotalTime>
  <Words>729</Words>
  <Application>Microsoft Macintosh PowerPoint</Application>
  <PresentationFormat>Widescreen</PresentationFormat>
  <Paragraphs>102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7</cp:revision>
  <dcterms:created xsi:type="dcterms:W3CDTF">2021-02-26T22:06:50Z</dcterms:created>
  <dcterms:modified xsi:type="dcterms:W3CDTF">2024-12-16T21:52:43Z</dcterms:modified>
</cp:coreProperties>
</file>