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5" r:id="rId2"/>
    <p:sldId id="320" r:id="rId3"/>
    <p:sldId id="347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7F2"/>
    <a:srgbClr val="B5E274"/>
    <a:srgbClr val="79D015"/>
    <a:srgbClr val="009B47"/>
    <a:srgbClr val="F0A622"/>
    <a:srgbClr val="FF7C80"/>
    <a:srgbClr val="99EDF2"/>
    <a:srgbClr val="76D97A"/>
    <a:srgbClr val="00BD32"/>
    <a:srgbClr val="CE1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46" autoAdjust="0"/>
    <p:restoredTop sz="96190" autoAdjust="0"/>
  </p:normalViewPr>
  <p:slideViewPr>
    <p:cSldViewPr snapToGrid="0" snapToObjects="1">
      <p:cViewPr varScale="1">
        <p:scale>
          <a:sx n="104" d="100"/>
          <a:sy n="104" d="100"/>
        </p:scale>
        <p:origin x="978" y="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9276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jp.smartsheet.com/try-it?trp=7809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パフォーマンスの低下を示す虫眼鏡">
            <a:extLst>
              <a:ext uri="{FF2B5EF4-FFF2-40B4-BE49-F238E27FC236}">
                <a16:creationId xmlns:a16="http://schemas.microsoft.com/office/drawing/2014/main" id="{3C7EB7BE-4BA7-B938-9CE5-DA6B498A06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2254" t="9081" r="1577" b="9758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4" name="Picture 3">
            <a:hlinkClick r:id="rId4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360653" y="262145"/>
            <a:ext cx="2552023" cy="50758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7349265-F2A7-ADC3-F406-1BB012C2A94B}"/>
              </a:ext>
            </a:extLst>
          </p:cNvPr>
          <p:cNvSpPr/>
          <p:nvPr/>
        </p:nvSpPr>
        <p:spPr>
          <a:xfrm>
            <a:off x="0" y="307317"/>
            <a:ext cx="7258050" cy="1819275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85976" y="515938"/>
            <a:ext cx="67720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4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実行計画プレゼンテーション テンプレート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850206-5314-D487-78DD-399B2B877974}"/>
              </a:ext>
            </a:extLst>
          </p:cNvPr>
          <p:cNvSpPr/>
          <p:nvPr/>
        </p:nvSpPr>
        <p:spPr>
          <a:xfrm>
            <a:off x="0" y="3935026"/>
            <a:ext cx="11087100" cy="2541974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430215" y="4063594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600"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このテンプレートを使用する際の注意事項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430215" y="4993417"/>
            <a:ext cx="1054258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ja-JP" dirty="0">
                <a:latin typeface="Century Gothic" panose="020B0502020202020204" pitchFamily="34" charset="0"/>
                <a:ea typeface="MS PGothic" panose="020B0600070205080204" pitchFamily="34" charset="-128"/>
              </a:rPr>
              <a:t>グラフ エリアに目的と目標を入力します。 </a:t>
            </a:r>
          </a:p>
          <a:p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>
              <a:spcAft>
                <a:spcPts val="600"/>
              </a:spcAft>
            </a:pPr>
            <a:r>
              <a:rPr lang="ja-JP" dirty="0">
                <a:latin typeface="Century Gothic" panose="020B0502020202020204" pitchFamily="34" charset="0"/>
                <a:ea typeface="MS PGothic" panose="020B0600070205080204" pitchFamily="34" charset="-128"/>
              </a:rPr>
              <a:t>各タスクのバーを調整して時間の長さを表します。それぞれのバーやグラフ エリアの中に、マイルストーンの日付とその他の情報を追加します。一番下の行で結果を要約します。</a:t>
            </a:r>
          </a:p>
        </p:txBody>
      </p:sp>
    </p:spTree>
    <p:extLst>
      <p:ext uri="{BB962C8B-B14F-4D97-AF65-F5344CB8AC3E}">
        <p14:creationId xmlns:p14="http://schemas.microsoft.com/office/powerpoint/2010/main" val="242691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7007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実行計画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634559"/>
              </p:ext>
            </p:extLst>
          </p:nvPr>
        </p:nvGraphicFramePr>
        <p:xfrm>
          <a:off x="133350" y="257175"/>
          <a:ext cx="11791950" cy="6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231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4188645958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370284219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2570255189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4253557748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732807866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1262655051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2519593283"/>
                    </a:ext>
                  </a:extLst>
                </a:gridCol>
              </a:tblGrid>
              <a:tr h="239441">
                <a:tc>
                  <a:txBody>
                    <a:bodyPr/>
                    <a:lstStyle/>
                    <a:p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1 四半期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2 四半期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3 四半期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4 四半期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183525"/>
                  </a:ext>
                </a:extLst>
              </a:tr>
              <a:tr h="239441">
                <a:tc>
                  <a:txBody>
                    <a:bodyPr/>
                    <a:lstStyle/>
                    <a:p>
                      <a:pPr rtl="0"/>
                      <a:r>
                        <a:rPr lang="ja-JP" sz="900" b="1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目的および目標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7858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4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結果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254638" y="1057949"/>
            <a:ext cx="976123" cy="27432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7907723" y="3788954"/>
            <a:ext cx="1371600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6666175" y="3336274"/>
            <a:ext cx="1005840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993813" y="1525554"/>
            <a:ext cx="464156" cy="27432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225891" y="1978234"/>
            <a:ext cx="2606040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7808767" y="2430914"/>
            <a:ext cx="383296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8203842" y="2883594"/>
            <a:ext cx="999152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10177369" y="5146994"/>
            <a:ext cx="1471234" cy="27432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9938416" y="4694314"/>
            <a:ext cx="738602" cy="27432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F9573E7-159D-F04B-BF34-8037D2D7121E}"/>
              </a:ext>
            </a:extLst>
          </p:cNvPr>
          <p:cNvSpPr/>
          <p:nvPr/>
        </p:nvSpPr>
        <p:spPr>
          <a:xfrm>
            <a:off x="9202994" y="4241634"/>
            <a:ext cx="960120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C233087-9C03-E749-85C2-9DD493520632}"/>
              </a:ext>
            </a:extLst>
          </p:cNvPr>
          <p:cNvSpPr/>
          <p:nvPr/>
        </p:nvSpPr>
        <p:spPr>
          <a:xfrm>
            <a:off x="4334886" y="5610787"/>
            <a:ext cx="1645920" cy="54864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結果データ</a:t>
            </a:r>
          </a:p>
          <a:p>
            <a:pPr algn="ctr" rtl="0"/>
            <a:r>
              <a:rPr lang="ja-JP" sz="14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1,987,654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9094471-1594-8C49-B4D2-AF9531024D7B}"/>
              </a:ext>
            </a:extLst>
          </p:cNvPr>
          <p:cNvSpPr/>
          <p:nvPr/>
        </p:nvSpPr>
        <p:spPr>
          <a:xfrm>
            <a:off x="6232489" y="5610787"/>
            <a:ext cx="1645920" cy="54864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結果データ</a:t>
            </a:r>
          </a:p>
          <a:p>
            <a:pPr algn="ctr" rtl="0"/>
            <a:r>
              <a:rPr lang="ja-JP" sz="14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1,234,567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46E0256-EB80-F345-B064-2E2C110A589E}"/>
              </a:ext>
            </a:extLst>
          </p:cNvPr>
          <p:cNvSpPr/>
          <p:nvPr/>
        </p:nvSpPr>
        <p:spPr>
          <a:xfrm>
            <a:off x="8130092" y="5610787"/>
            <a:ext cx="1645920" cy="54864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結果データ</a:t>
            </a:r>
          </a:p>
          <a:p>
            <a:pPr algn="ctr" rtl="0"/>
            <a:r>
              <a:rPr lang="ja-JP" sz="14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2,345,678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FA0127B-3659-C04D-A9D1-F007F22C17E7}"/>
              </a:ext>
            </a:extLst>
          </p:cNvPr>
          <p:cNvSpPr/>
          <p:nvPr/>
        </p:nvSpPr>
        <p:spPr>
          <a:xfrm>
            <a:off x="10027695" y="5610787"/>
            <a:ext cx="1645920" cy="54864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結果データ</a:t>
            </a:r>
          </a:p>
          <a:p>
            <a:pPr algn="ctr" rtl="0"/>
            <a:r>
              <a:rPr lang="ja-JP" sz="14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3,456,789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C9679F3-7AC1-C541-90BC-87B72DC2634E}"/>
              </a:ext>
            </a:extLst>
          </p:cNvPr>
          <p:cNvCxnSpPr>
            <a:cxnSpLocks/>
          </p:cNvCxnSpPr>
          <p:nvPr/>
        </p:nvCxnSpPr>
        <p:spPr>
          <a:xfrm>
            <a:off x="4334886" y="4063274"/>
            <a:ext cx="2637592" cy="1054788"/>
          </a:xfrm>
          <a:prstGeom prst="line">
            <a:avLst/>
          </a:prstGeom>
          <a:ln w="19050" cap="rnd">
            <a:gradFill>
              <a:gsLst>
                <a:gs pos="0">
                  <a:srgbClr val="00B0F0"/>
                </a:gs>
                <a:gs pos="100000">
                  <a:srgbClr val="00B05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579CB72-598B-2442-9BD4-12271805666B}"/>
              </a:ext>
            </a:extLst>
          </p:cNvPr>
          <p:cNvCxnSpPr>
            <a:cxnSpLocks/>
          </p:cNvCxnSpPr>
          <p:nvPr/>
        </p:nvCxnSpPr>
        <p:spPr>
          <a:xfrm flipV="1">
            <a:off x="6972480" y="3473434"/>
            <a:ext cx="2771260" cy="1655205"/>
          </a:xfrm>
          <a:prstGeom prst="line">
            <a:avLst/>
          </a:prstGeom>
          <a:ln w="19050" cap="rnd">
            <a:gradFill>
              <a:gsLst>
                <a:gs pos="0">
                  <a:srgbClr val="92D050"/>
                </a:gs>
                <a:gs pos="100000">
                  <a:srgbClr val="FFC00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E7D31FA-A4E0-CD49-86FC-5377C3BFAC0F}"/>
              </a:ext>
            </a:extLst>
          </p:cNvPr>
          <p:cNvCxnSpPr>
            <a:cxnSpLocks/>
          </p:cNvCxnSpPr>
          <p:nvPr/>
        </p:nvCxnSpPr>
        <p:spPr>
          <a:xfrm flipV="1">
            <a:off x="9736825" y="1053010"/>
            <a:ext cx="1877694" cy="2425986"/>
          </a:xfrm>
          <a:prstGeom prst="line">
            <a:avLst/>
          </a:prstGeom>
          <a:ln w="19050" cap="rnd">
            <a:gradFill>
              <a:gsLst>
                <a:gs pos="0">
                  <a:srgbClr val="FFC000"/>
                </a:gs>
                <a:gs pos="100000">
                  <a:srgbClr val="FF0000"/>
                </a:gs>
              </a:gsLst>
              <a:lin ang="5400000" scaled="1"/>
            </a:gra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7007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実行計画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532313"/>
              </p:ext>
            </p:extLst>
          </p:nvPr>
        </p:nvGraphicFramePr>
        <p:xfrm>
          <a:off x="161925" y="409596"/>
          <a:ext cx="11753847" cy="5853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9447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4188645958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370284219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2570255189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4253557748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732807866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1262655051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2519593283"/>
                    </a:ext>
                  </a:extLst>
                </a:gridCol>
              </a:tblGrid>
              <a:tr h="233365">
                <a:tc>
                  <a:txBody>
                    <a:bodyPr/>
                    <a:lstStyle/>
                    <a:p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1 四半期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2 四半期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3 四半期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4 四半期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183525"/>
                  </a:ext>
                </a:extLst>
              </a:tr>
              <a:tr h="233365">
                <a:tc>
                  <a:txBody>
                    <a:bodyPr/>
                    <a:lstStyle/>
                    <a:p>
                      <a:pPr rtl="0"/>
                      <a:r>
                        <a:rPr lang="ja-JP" sz="900" b="1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目的および目標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76587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4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結果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254638" y="1057949"/>
            <a:ext cx="1828800" cy="274320"/>
          </a:xfrm>
          <a:prstGeom prst="rect">
            <a:avLst/>
          </a:prstGeom>
          <a:gradFill>
            <a:gsLst>
              <a:gs pos="0">
                <a:srgbClr val="FF7C80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4254638" y="3788954"/>
            <a:ext cx="1828800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254638" y="3336274"/>
            <a:ext cx="1828800" cy="27432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254638" y="1525554"/>
            <a:ext cx="1828800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4254638" y="1978234"/>
            <a:ext cx="1828800" cy="27432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4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4254638" y="2430914"/>
            <a:ext cx="1828800" cy="274320"/>
          </a:xfrm>
          <a:prstGeom prst="rect">
            <a:avLst/>
          </a:prstGeom>
          <a:gradFill>
            <a:gsLst>
              <a:gs pos="0">
                <a:srgbClr val="00B050"/>
              </a:gs>
              <a:gs pos="100000">
                <a:srgbClr val="009B4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4254638" y="2883594"/>
            <a:ext cx="1828800" cy="274320"/>
          </a:xfrm>
          <a:prstGeom prst="rect">
            <a:avLst/>
          </a:prstGeom>
          <a:gradFill>
            <a:gsLst>
              <a:gs pos="0">
                <a:srgbClr val="92D050"/>
              </a:gs>
              <a:gs pos="100000">
                <a:srgbClr val="00B05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4254638" y="5146994"/>
            <a:ext cx="1828800" cy="274320"/>
          </a:xfrm>
          <a:prstGeom prst="rect">
            <a:avLst/>
          </a:prstGeom>
          <a:gradFill>
            <a:gsLst>
              <a:gs pos="0">
                <a:srgbClr val="00B0F0"/>
              </a:gs>
              <a:gs pos="100000">
                <a:srgbClr val="7030A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4254638" y="4694314"/>
            <a:ext cx="1828800" cy="274320"/>
          </a:xfrm>
          <a:prstGeom prst="rect">
            <a:avLst/>
          </a:prstGeom>
          <a:gradFill>
            <a:gsLst>
              <a:gs pos="0">
                <a:srgbClr val="00B0F0"/>
              </a:gs>
              <a:gs pos="100000">
                <a:srgbClr val="0070C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F9573E7-159D-F04B-BF34-8037D2D7121E}"/>
              </a:ext>
            </a:extLst>
          </p:cNvPr>
          <p:cNvSpPr/>
          <p:nvPr/>
        </p:nvSpPr>
        <p:spPr>
          <a:xfrm>
            <a:off x="4254638" y="4241634"/>
            <a:ext cx="1828800" cy="274320"/>
          </a:xfrm>
          <a:prstGeom prst="rect">
            <a:avLst/>
          </a:prstGeom>
          <a:gradFill>
            <a:gsLst>
              <a:gs pos="0">
                <a:srgbClr val="00E7F2"/>
              </a:gs>
              <a:gs pos="100000">
                <a:srgbClr val="00B0F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C233087-9C03-E749-85C2-9DD493520632}"/>
              </a:ext>
            </a:extLst>
          </p:cNvPr>
          <p:cNvSpPr/>
          <p:nvPr/>
        </p:nvSpPr>
        <p:spPr>
          <a:xfrm>
            <a:off x="4334886" y="5610787"/>
            <a:ext cx="1645920" cy="54864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結果データ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9094471-1594-8C49-B4D2-AF9531024D7B}"/>
              </a:ext>
            </a:extLst>
          </p:cNvPr>
          <p:cNvSpPr/>
          <p:nvPr/>
        </p:nvSpPr>
        <p:spPr>
          <a:xfrm>
            <a:off x="6232489" y="5610787"/>
            <a:ext cx="1645920" cy="54864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結果データ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46E0256-EB80-F345-B064-2E2C110A589E}"/>
              </a:ext>
            </a:extLst>
          </p:cNvPr>
          <p:cNvSpPr/>
          <p:nvPr/>
        </p:nvSpPr>
        <p:spPr>
          <a:xfrm>
            <a:off x="8130092" y="5610787"/>
            <a:ext cx="1645920" cy="54864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結果データ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FA0127B-3659-C04D-A9D1-F007F22C17E7}"/>
              </a:ext>
            </a:extLst>
          </p:cNvPr>
          <p:cNvSpPr/>
          <p:nvPr/>
        </p:nvSpPr>
        <p:spPr>
          <a:xfrm>
            <a:off x="10027695" y="5610787"/>
            <a:ext cx="1645920" cy="54864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結果データ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C9679F3-7AC1-C541-90BC-87B72DC2634E}"/>
              </a:ext>
            </a:extLst>
          </p:cNvPr>
          <p:cNvCxnSpPr>
            <a:cxnSpLocks/>
          </p:cNvCxnSpPr>
          <p:nvPr/>
        </p:nvCxnSpPr>
        <p:spPr>
          <a:xfrm>
            <a:off x="4334886" y="6366054"/>
            <a:ext cx="2637592" cy="0"/>
          </a:xfrm>
          <a:prstGeom prst="line">
            <a:avLst/>
          </a:prstGeom>
          <a:ln w="19050" cap="rnd">
            <a:gradFill>
              <a:gsLst>
                <a:gs pos="0">
                  <a:srgbClr val="00B0F0"/>
                </a:gs>
                <a:gs pos="100000">
                  <a:srgbClr val="00B05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579CB72-598B-2442-9BD4-12271805666B}"/>
              </a:ext>
            </a:extLst>
          </p:cNvPr>
          <p:cNvCxnSpPr>
            <a:cxnSpLocks/>
          </p:cNvCxnSpPr>
          <p:nvPr/>
        </p:nvCxnSpPr>
        <p:spPr>
          <a:xfrm flipV="1">
            <a:off x="6972480" y="6366054"/>
            <a:ext cx="2771260" cy="0"/>
          </a:xfrm>
          <a:prstGeom prst="line">
            <a:avLst/>
          </a:prstGeom>
          <a:ln w="19050" cap="rnd">
            <a:gradFill>
              <a:gsLst>
                <a:gs pos="0">
                  <a:srgbClr val="92D050"/>
                </a:gs>
                <a:gs pos="100000">
                  <a:srgbClr val="FFC00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E7D31FA-A4E0-CD49-86FC-5377C3BFAC0F}"/>
              </a:ext>
            </a:extLst>
          </p:cNvPr>
          <p:cNvCxnSpPr>
            <a:cxnSpLocks/>
          </p:cNvCxnSpPr>
          <p:nvPr/>
        </p:nvCxnSpPr>
        <p:spPr>
          <a:xfrm flipV="1">
            <a:off x="9736825" y="6366054"/>
            <a:ext cx="1877694" cy="0"/>
          </a:xfrm>
          <a:prstGeom prst="line">
            <a:avLst/>
          </a:prstGeom>
          <a:ln w="19050" cap="rnd">
            <a:gradFill>
              <a:gsLst>
                <a:gs pos="0">
                  <a:srgbClr val="FFC000"/>
                </a:gs>
                <a:gs pos="100000">
                  <a:srgbClr val="FF0000"/>
                </a:gs>
              </a:gsLst>
              <a:lin ang="5400000" scaled="1"/>
            </a:gra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Diamond 50">
            <a:extLst>
              <a:ext uri="{FF2B5EF4-FFF2-40B4-BE49-F238E27FC236}">
                <a16:creationId xmlns:a16="http://schemas.microsoft.com/office/drawing/2014/main" id="{E169C92A-33CE-AE4F-A5F1-A1694BBF7B05}"/>
              </a:ext>
            </a:extLst>
          </p:cNvPr>
          <p:cNvSpPr>
            <a:spLocks noChangeAspect="1"/>
          </p:cNvSpPr>
          <p:nvPr/>
        </p:nvSpPr>
        <p:spPr>
          <a:xfrm>
            <a:off x="7000192" y="2007598"/>
            <a:ext cx="201168" cy="201168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2" name="Diamond 51">
            <a:extLst>
              <a:ext uri="{FF2B5EF4-FFF2-40B4-BE49-F238E27FC236}">
                <a16:creationId xmlns:a16="http://schemas.microsoft.com/office/drawing/2014/main" id="{CA7EDC50-F88E-6740-8487-3DF04FE005CB}"/>
              </a:ext>
            </a:extLst>
          </p:cNvPr>
          <p:cNvSpPr>
            <a:spLocks noChangeAspect="1"/>
          </p:cNvSpPr>
          <p:nvPr/>
        </p:nvSpPr>
        <p:spPr>
          <a:xfrm>
            <a:off x="7000192" y="3813879"/>
            <a:ext cx="201168" cy="201168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3" name="Diamond 52">
            <a:extLst>
              <a:ext uri="{FF2B5EF4-FFF2-40B4-BE49-F238E27FC236}">
                <a16:creationId xmlns:a16="http://schemas.microsoft.com/office/drawing/2014/main" id="{54A38F71-D388-3949-9994-A45419C6F761}"/>
              </a:ext>
            </a:extLst>
          </p:cNvPr>
          <p:cNvSpPr>
            <a:spLocks noChangeAspect="1"/>
          </p:cNvSpPr>
          <p:nvPr/>
        </p:nvSpPr>
        <p:spPr>
          <a:xfrm>
            <a:off x="7000192" y="4742213"/>
            <a:ext cx="201168" cy="201168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5748260-84B4-C34C-8B0D-A53B1266675A}"/>
              </a:ext>
            </a:extLst>
          </p:cNvPr>
          <p:cNvSpPr/>
          <p:nvPr/>
        </p:nvSpPr>
        <p:spPr>
          <a:xfrm>
            <a:off x="6127787" y="2390178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1180AA8-EEBE-7347-9A43-2031788276D0}"/>
              </a:ext>
            </a:extLst>
          </p:cNvPr>
          <p:cNvSpPr/>
          <p:nvPr/>
        </p:nvSpPr>
        <p:spPr>
          <a:xfrm>
            <a:off x="6127787" y="2842605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7B4CB11-1B5E-464C-95DB-C4690FA55904}"/>
              </a:ext>
            </a:extLst>
          </p:cNvPr>
          <p:cNvSpPr/>
          <p:nvPr/>
        </p:nvSpPr>
        <p:spPr>
          <a:xfrm>
            <a:off x="6127787" y="1032897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9211352-5DB1-6C46-94F8-D55CD483F565}"/>
              </a:ext>
            </a:extLst>
          </p:cNvPr>
          <p:cNvSpPr/>
          <p:nvPr/>
        </p:nvSpPr>
        <p:spPr>
          <a:xfrm>
            <a:off x="6127787" y="1485324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3E3C820-F16C-4C48-B85D-201B58B23995}"/>
              </a:ext>
            </a:extLst>
          </p:cNvPr>
          <p:cNvSpPr/>
          <p:nvPr/>
        </p:nvSpPr>
        <p:spPr>
          <a:xfrm>
            <a:off x="6127787" y="1937751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393CBB6-B934-7E48-B815-E9AE73D9F1FD}"/>
              </a:ext>
            </a:extLst>
          </p:cNvPr>
          <p:cNvSpPr/>
          <p:nvPr/>
        </p:nvSpPr>
        <p:spPr>
          <a:xfrm>
            <a:off x="6127787" y="4652313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639DE8E-A2BE-2A48-9927-20CC1DCC200F}"/>
              </a:ext>
            </a:extLst>
          </p:cNvPr>
          <p:cNvSpPr/>
          <p:nvPr/>
        </p:nvSpPr>
        <p:spPr>
          <a:xfrm>
            <a:off x="6127787" y="5104740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304CA7F-AD05-C040-9AB3-5ECF91CB8C88}"/>
              </a:ext>
            </a:extLst>
          </p:cNvPr>
          <p:cNvSpPr/>
          <p:nvPr/>
        </p:nvSpPr>
        <p:spPr>
          <a:xfrm>
            <a:off x="6127787" y="3295032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53F9964-BB55-4744-BD5B-F15BF475EEFE}"/>
              </a:ext>
            </a:extLst>
          </p:cNvPr>
          <p:cNvSpPr/>
          <p:nvPr/>
        </p:nvSpPr>
        <p:spPr>
          <a:xfrm>
            <a:off x="6127787" y="3747459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CA42112-AD9B-8343-A68E-9028E6E29245}"/>
              </a:ext>
            </a:extLst>
          </p:cNvPr>
          <p:cNvSpPr/>
          <p:nvPr/>
        </p:nvSpPr>
        <p:spPr>
          <a:xfrm>
            <a:off x="6127787" y="4199886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</p:spTree>
    <p:extLst>
      <p:ext uri="{BB962C8B-B14F-4D97-AF65-F5344CB8AC3E}">
        <p14:creationId xmlns:p14="http://schemas.microsoft.com/office/powerpoint/2010/main" val="2964708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326829"/>
              </p:ext>
            </p:extLst>
          </p:nvPr>
        </p:nvGraphicFramePr>
        <p:xfrm>
          <a:off x="787790" y="1050352"/>
          <a:ext cx="1042515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2515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10D70A5A-0FB0-4321-BF79-EFD4E3D20D01}" vid="{0446B1F9-6CBA-4260-8151-9F21380E64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IC-Quarterly-Gantt-Chart-Template_PowerPoint - SR edits</Template>
  <TotalTime>37</TotalTime>
  <Words>354</Words>
  <Application>Microsoft Office PowerPoint</Application>
  <PresentationFormat>Widescreen</PresentationFormat>
  <Paragraphs>91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Ricky Nan</cp:lastModifiedBy>
  <cp:revision>7</cp:revision>
  <cp:lastPrinted>2020-08-31T22:23:58Z</cp:lastPrinted>
  <dcterms:created xsi:type="dcterms:W3CDTF">2020-10-13T17:46:00Z</dcterms:created>
  <dcterms:modified xsi:type="dcterms:W3CDTF">2024-09-29T12:11:36Z</dcterms:modified>
</cp:coreProperties>
</file>