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B5E274"/>
    <a:srgbClr val="79D015"/>
    <a:srgbClr val="009B47"/>
    <a:srgbClr val="F0A622"/>
    <a:srgbClr val="FF7C80"/>
    <a:srgbClr val="99EDF2"/>
    <a:srgbClr val="76D97A"/>
    <a:srgbClr val="00BD32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6" autoAdjust="0"/>
    <p:restoredTop sz="96190" autoAdjust="0"/>
  </p:normalViewPr>
  <p:slideViewPr>
    <p:cSldViewPr snapToGrid="0" snapToObjects="1">
      <p:cViewPr varScale="1">
        <p:scale>
          <a:sx n="104" d="100"/>
          <a:sy n="104" d="100"/>
        </p:scale>
        <p:origin x="978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927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jp.smartsheet.com/try-it?trp=7809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パフォーマンスの低下を示す虫眼鏡">
            <a:extLst>
              <a:ext uri="{FF2B5EF4-FFF2-40B4-BE49-F238E27FC236}">
                <a16:creationId xmlns:a16="http://schemas.microsoft.com/office/drawing/2014/main" id="{3C7EB7BE-4BA7-B938-9CE5-DA6B498A0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254" t="9081" r="1577" b="9758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360653" y="262145"/>
            <a:ext cx="2552023" cy="50758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7349265-F2A7-ADC3-F406-1BB012C2A94B}"/>
              </a:ext>
            </a:extLst>
          </p:cNvPr>
          <p:cNvSpPr/>
          <p:nvPr/>
        </p:nvSpPr>
        <p:spPr>
          <a:xfrm>
            <a:off x="0" y="307317"/>
            <a:ext cx="7258050" cy="181927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85976" y="515938"/>
            <a:ext cx="6772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実行計画プレゼンテーション テンプレート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850206-5314-D487-78DD-399B2B877974}"/>
              </a:ext>
            </a:extLst>
          </p:cNvPr>
          <p:cNvSpPr/>
          <p:nvPr/>
        </p:nvSpPr>
        <p:spPr>
          <a:xfrm>
            <a:off x="0" y="3935026"/>
            <a:ext cx="11087100" cy="254197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30215" y="4063594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30215" y="4993417"/>
            <a:ext cx="1054258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dirty="0">
                <a:latin typeface="Century Gothic" panose="020B0502020202020204" pitchFamily="34" charset="0"/>
                <a:ea typeface="MS PGothic" panose="020B0600070205080204" pitchFamily="34" charset="-128"/>
              </a:rPr>
              <a:t>グラフ エリアに目的と目標を入力します。 </a:t>
            </a:r>
          </a:p>
          <a:p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dirty="0">
                <a:latin typeface="Century Gothic" panose="020B0502020202020204" pitchFamily="34" charset="0"/>
                <a:ea typeface="MS PGothic" panose="020B0600070205080204" pitchFamily="34" charset="-128"/>
              </a:rPr>
              <a:t>各タスクのバーを調整して時間の長さを表します。それぞれのバーやグラフ エリアの中に、マイルストーンの日付とその他の情報を追加します。一番下の行で結果を要約します。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実行計画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634559"/>
              </p:ext>
            </p:extLst>
          </p:nvPr>
        </p:nvGraphicFramePr>
        <p:xfrm>
          <a:off x="133350" y="257175"/>
          <a:ext cx="11791950" cy="6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31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39441">
                <a:tc>
                  <a:txBody>
                    <a:bodyPr/>
                    <a:lstStyle/>
                    <a:p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1 四半期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2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3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4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rtl="0"/>
                      <a:r>
                        <a:rPr lang="ja-JP" sz="9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目的および目標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4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結果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976123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907723" y="3788954"/>
            <a:ext cx="13716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666175" y="3336274"/>
            <a:ext cx="10058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525554"/>
            <a:ext cx="464156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978234"/>
            <a:ext cx="26060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430914"/>
            <a:ext cx="383296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883594"/>
            <a:ext cx="999152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5146994"/>
            <a:ext cx="1471234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694314"/>
            <a:ext cx="738602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241634"/>
            <a:ext cx="96012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1,987,654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1,234,567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2,345,678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3,456,789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4063274"/>
            <a:ext cx="2637592" cy="1054788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3473434"/>
            <a:ext cx="2771260" cy="1655205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1053010"/>
            <a:ext cx="1877694" cy="2425986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実行計画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532313"/>
              </p:ext>
            </p:extLst>
          </p:nvPr>
        </p:nvGraphicFramePr>
        <p:xfrm>
          <a:off x="161925" y="409596"/>
          <a:ext cx="11753847" cy="585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9447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33365">
                <a:tc>
                  <a:txBody>
                    <a:bodyPr/>
                    <a:lstStyle/>
                    <a:p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1 四半期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2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3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4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33365">
                <a:tc>
                  <a:txBody>
                    <a:bodyPr/>
                    <a:lstStyle/>
                    <a:p>
                      <a:pPr rtl="0"/>
                      <a:r>
                        <a:rPr lang="ja-JP" sz="9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目的および目標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6587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4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結果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1828800" cy="274320"/>
          </a:xfrm>
          <a:prstGeom prst="rect">
            <a:avLst/>
          </a:prstGeom>
          <a:gradFill>
            <a:gsLst>
              <a:gs pos="0">
                <a:srgbClr val="FF7C8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788954"/>
            <a:ext cx="18288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336274"/>
            <a:ext cx="1828800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525554"/>
            <a:ext cx="182880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978234"/>
            <a:ext cx="1828800" cy="2743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430914"/>
            <a:ext cx="1828800" cy="274320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9B4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883594"/>
            <a:ext cx="1828800" cy="27432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514699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7030A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69431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241634"/>
            <a:ext cx="1828800" cy="274320"/>
          </a:xfrm>
          <a:prstGeom prst="rect">
            <a:avLst/>
          </a:prstGeom>
          <a:gradFill>
            <a:gsLst>
              <a:gs pos="0">
                <a:srgbClr val="00E7F2"/>
              </a:gs>
              <a:gs pos="100000">
                <a:srgbClr val="00B0F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6366054"/>
            <a:ext cx="2637592" cy="0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6366054"/>
            <a:ext cx="2771260" cy="0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6366054"/>
            <a:ext cx="1877694" cy="0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E169C92A-33CE-AE4F-A5F1-A1694BBF7B05}"/>
              </a:ext>
            </a:extLst>
          </p:cNvPr>
          <p:cNvSpPr>
            <a:spLocks noChangeAspect="1"/>
          </p:cNvSpPr>
          <p:nvPr/>
        </p:nvSpPr>
        <p:spPr>
          <a:xfrm>
            <a:off x="7000192" y="2007598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CA7EDC50-F88E-6740-8487-3DF04FE005CB}"/>
              </a:ext>
            </a:extLst>
          </p:cNvPr>
          <p:cNvSpPr>
            <a:spLocks noChangeAspect="1"/>
          </p:cNvSpPr>
          <p:nvPr/>
        </p:nvSpPr>
        <p:spPr>
          <a:xfrm>
            <a:off x="7000192" y="3813879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4A38F71-D388-3949-9994-A45419C6F761}"/>
              </a:ext>
            </a:extLst>
          </p:cNvPr>
          <p:cNvSpPr>
            <a:spLocks noChangeAspect="1"/>
          </p:cNvSpPr>
          <p:nvPr/>
        </p:nvSpPr>
        <p:spPr>
          <a:xfrm>
            <a:off x="7000192" y="4742213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748260-84B4-C34C-8B0D-A53B1266675A}"/>
              </a:ext>
            </a:extLst>
          </p:cNvPr>
          <p:cNvSpPr/>
          <p:nvPr/>
        </p:nvSpPr>
        <p:spPr>
          <a:xfrm>
            <a:off x="6127787" y="2390178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80AA8-EEBE-7347-9A43-2031788276D0}"/>
              </a:ext>
            </a:extLst>
          </p:cNvPr>
          <p:cNvSpPr/>
          <p:nvPr/>
        </p:nvSpPr>
        <p:spPr>
          <a:xfrm>
            <a:off x="6127787" y="2842605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7B4CB11-1B5E-464C-95DB-C4690FA55904}"/>
              </a:ext>
            </a:extLst>
          </p:cNvPr>
          <p:cNvSpPr/>
          <p:nvPr/>
        </p:nvSpPr>
        <p:spPr>
          <a:xfrm>
            <a:off x="6127787" y="1032897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211352-5DB1-6C46-94F8-D55CD483F565}"/>
              </a:ext>
            </a:extLst>
          </p:cNvPr>
          <p:cNvSpPr/>
          <p:nvPr/>
        </p:nvSpPr>
        <p:spPr>
          <a:xfrm>
            <a:off x="6127787" y="1485324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E3C820-F16C-4C48-B85D-201B58B23995}"/>
              </a:ext>
            </a:extLst>
          </p:cNvPr>
          <p:cNvSpPr/>
          <p:nvPr/>
        </p:nvSpPr>
        <p:spPr>
          <a:xfrm>
            <a:off x="6127787" y="1937751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93CBB6-B934-7E48-B815-E9AE73D9F1FD}"/>
              </a:ext>
            </a:extLst>
          </p:cNvPr>
          <p:cNvSpPr/>
          <p:nvPr/>
        </p:nvSpPr>
        <p:spPr>
          <a:xfrm>
            <a:off x="6127787" y="4652313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9DE8E-A2BE-2A48-9927-20CC1DCC200F}"/>
              </a:ext>
            </a:extLst>
          </p:cNvPr>
          <p:cNvSpPr/>
          <p:nvPr/>
        </p:nvSpPr>
        <p:spPr>
          <a:xfrm>
            <a:off x="6127787" y="5104740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304CA7F-AD05-C040-9AB3-5ECF91CB8C88}"/>
              </a:ext>
            </a:extLst>
          </p:cNvPr>
          <p:cNvSpPr/>
          <p:nvPr/>
        </p:nvSpPr>
        <p:spPr>
          <a:xfrm>
            <a:off x="6127787" y="3295032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3F9964-BB55-4744-BD5B-F15BF475EEFE}"/>
              </a:ext>
            </a:extLst>
          </p:cNvPr>
          <p:cNvSpPr/>
          <p:nvPr/>
        </p:nvSpPr>
        <p:spPr>
          <a:xfrm>
            <a:off x="6127787" y="3747459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A42112-AD9B-8343-A68E-9028E6E29245}"/>
              </a:ext>
            </a:extLst>
          </p:cNvPr>
          <p:cNvSpPr/>
          <p:nvPr/>
        </p:nvSpPr>
        <p:spPr>
          <a:xfrm>
            <a:off x="6127787" y="4199886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</p:spTree>
    <p:extLst>
      <p:ext uri="{BB962C8B-B14F-4D97-AF65-F5344CB8AC3E}">
        <p14:creationId xmlns:p14="http://schemas.microsoft.com/office/powerpoint/2010/main" val="29647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26829"/>
              </p:ext>
            </p:extLst>
          </p:nvPr>
        </p:nvGraphicFramePr>
        <p:xfrm>
          <a:off x="787790" y="1050352"/>
          <a:ext cx="1042515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515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0D70A5A-0FB0-4321-BF79-EFD4E3D20D01}" vid="{0446B1F9-6CBA-4260-8151-9F21380E64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IC-Quarterly-Gantt-Chart-Template_PowerPoint - SR edits</Template>
  <TotalTime>37</TotalTime>
  <Words>354</Words>
  <Application>Microsoft Office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Ricky Nan</cp:lastModifiedBy>
  <cp:revision>7</cp:revision>
  <cp:lastPrinted>2020-08-31T22:23:58Z</cp:lastPrinted>
  <dcterms:created xsi:type="dcterms:W3CDTF">2020-10-13T17:46:00Z</dcterms:created>
  <dcterms:modified xsi:type="dcterms:W3CDTF">2024-09-29T12:11:36Z</dcterms:modified>
</cp:coreProperties>
</file>