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342" r:id="rId2"/>
    <p:sldId id="378" r:id="rId3"/>
    <p:sldId id="385" r:id="rId4"/>
    <p:sldId id="386" r:id="rId5"/>
    <p:sldId id="387" r:id="rId6"/>
    <p:sldId id="388" r:id="rId7"/>
    <p:sldId id="389" r:id="rId8"/>
    <p:sldId id="390" r:id="rId9"/>
    <p:sldId id="29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ca Waite" initials="EW" lastIdx="2" clrIdx="0">
    <p:extLst>
      <p:ext uri="{19B8F6BF-5375-455C-9EA6-DF929625EA0E}">
        <p15:presenceInfo xmlns:p15="http://schemas.microsoft.com/office/powerpoint/2012/main" userId="c568693182780e7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B5C0"/>
    <a:srgbClr val="FEFEFE"/>
    <a:srgbClr val="9CA58C"/>
    <a:srgbClr val="CBD6B5"/>
    <a:srgbClr val="EBD9B6"/>
    <a:srgbClr val="654105"/>
    <a:srgbClr val="7C5008"/>
    <a:srgbClr val="0098C6"/>
    <a:srgbClr val="02B9F0"/>
    <a:srgbClr val="D5A6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3EE3F6-26ED-4528-8837-9E906ABA286B}" v="15" dt="2024-02-05T00:12:33.5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57" autoAdjust="0"/>
    <p:restoredTop sz="86447"/>
  </p:normalViewPr>
  <p:slideViewPr>
    <p:cSldViewPr snapToGrid="0" snapToObjects="1">
      <p:cViewPr varScale="1">
        <p:scale>
          <a:sx n="108" d="100"/>
          <a:sy n="108" d="100"/>
        </p:scale>
        <p:origin x="912" y="120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ss Dunlevy" userId="dd4b9a8537dbe9d0" providerId="LiveId" clId="{DF3EE3F6-26ED-4528-8837-9E906ABA286B}"/>
    <pc:docChg chg="undo custSel modSld">
      <pc:chgData name="Bess Dunlevy" userId="dd4b9a8537dbe9d0" providerId="LiveId" clId="{DF3EE3F6-26ED-4528-8837-9E906ABA286B}" dt="2024-02-05T00:12:42.117" v="44" actId="207"/>
      <pc:docMkLst>
        <pc:docMk/>
      </pc:docMkLst>
      <pc:sldChg chg="addSp delSp modSp mod">
        <pc:chgData name="Bess Dunlevy" userId="dd4b9a8537dbe9d0" providerId="LiveId" clId="{DF3EE3F6-26ED-4528-8837-9E906ABA286B}" dt="2024-02-05T00:12:42.117" v="44" actId="207"/>
        <pc:sldMkLst>
          <pc:docMk/>
          <pc:sldMk cId="1508588292" sldId="342"/>
        </pc:sldMkLst>
        <pc:spChg chg="mod">
          <ac:chgData name="Bess Dunlevy" userId="dd4b9a8537dbe9d0" providerId="LiveId" clId="{DF3EE3F6-26ED-4528-8837-9E906ABA286B}" dt="2024-02-05T00:12:42.117" v="44" actId="207"/>
          <ac:spMkLst>
            <pc:docMk/>
            <pc:sldMk cId="1508588292" sldId="342"/>
            <ac:spMk id="8" creationId="{53B6FD39-987B-6CAD-D0FE-0C7D606DB152}"/>
          </ac:spMkLst>
        </pc:spChg>
        <pc:spChg chg="mod">
          <ac:chgData name="Bess Dunlevy" userId="dd4b9a8537dbe9d0" providerId="LiveId" clId="{DF3EE3F6-26ED-4528-8837-9E906ABA286B}" dt="2024-02-05T00:07:12.797" v="11" actId="20577"/>
          <ac:spMkLst>
            <pc:docMk/>
            <pc:sldMk cId="1508588292" sldId="342"/>
            <ac:spMk id="33" creationId="{143A449B-AAB7-994A-92CE-8F48E2CA7DF6}"/>
          </ac:spMkLst>
        </pc:spChg>
        <pc:cxnChg chg="add del mod">
          <ac:chgData name="Bess Dunlevy" userId="dd4b9a8537dbe9d0" providerId="LiveId" clId="{DF3EE3F6-26ED-4528-8837-9E906ABA286B}" dt="2024-02-05T00:12:37.943" v="43" actId="478"/>
          <ac:cxnSpMkLst>
            <pc:docMk/>
            <pc:sldMk cId="1508588292" sldId="342"/>
            <ac:cxnSpMk id="9" creationId="{20B074A9-1129-B119-D51D-68232A5CD1C2}"/>
          </ac:cxnSpMkLst>
        </pc:cxnChg>
      </pc:sldChg>
      <pc:sldChg chg="addSp delSp modSp mod">
        <pc:chgData name="Bess Dunlevy" userId="dd4b9a8537dbe9d0" providerId="LiveId" clId="{DF3EE3F6-26ED-4528-8837-9E906ABA286B}" dt="2024-02-05T00:12:20.180" v="35"/>
        <pc:sldMkLst>
          <pc:docMk/>
          <pc:sldMk cId="3071353027" sldId="378"/>
        </pc:sldMkLst>
        <pc:spChg chg="mod">
          <ac:chgData name="Bess Dunlevy" userId="dd4b9a8537dbe9d0" providerId="LiveId" clId="{DF3EE3F6-26ED-4528-8837-9E906ABA286B}" dt="2024-02-05T00:07:32.718" v="12"/>
          <ac:spMkLst>
            <pc:docMk/>
            <pc:sldMk cId="3071353027" sldId="378"/>
            <ac:spMk id="11" creationId="{0E17F6B8-1F3F-770A-2E80-0303512F3E50}"/>
          </ac:spMkLst>
        </pc:spChg>
        <pc:spChg chg="del">
          <ac:chgData name="Bess Dunlevy" userId="dd4b9a8537dbe9d0" providerId="LiveId" clId="{DF3EE3F6-26ED-4528-8837-9E906ABA286B}" dt="2024-02-05T00:07:35.125" v="13" actId="478"/>
          <ac:spMkLst>
            <pc:docMk/>
            <pc:sldMk cId="3071353027" sldId="378"/>
            <ac:spMk id="12" creationId="{7CD462BA-A423-0F1D-09E3-8F4AC0746586}"/>
          </ac:spMkLst>
        </pc:spChg>
        <pc:picChg chg="mod">
          <ac:chgData name="Bess Dunlevy" userId="dd4b9a8537dbe9d0" providerId="LiveId" clId="{DF3EE3F6-26ED-4528-8837-9E906ABA286B}" dt="2024-02-05T00:07:49.995" v="14" actId="14826"/>
          <ac:picMkLst>
            <pc:docMk/>
            <pc:sldMk cId="3071353027" sldId="378"/>
            <ac:picMk id="4" creationId="{06AA1836-4607-FF73-60BB-ECCD24BF6B8E}"/>
          </ac:picMkLst>
        </pc:picChg>
        <pc:cxnChg chg="add mod">
          <ac:chgData name="Bess Dunlevy" userId="dd4b9a8537dbe9d0" providerId="LiveId" clId="{DF3EE3F6-26ED-4528-8837-9E906ABA286B}" dt="2024-02-05T00:12:20.180" v="35"/>
          <ac:cxnSpMkLst>
            <pc:docMk/>
            <pc:sldMk cId="3071353027" sldId="378"/>
            <ac:cxnSpMk id="13" creationId="{3C4F1AB8-E219-584F-787A-5A0AE450E53D}"/>
          </ac:cxnSpMkLst>
        </pc:cxnChg>
      </pc:sldChg>
      <pc:sldChg chg="addSp delSp modSp mod">
        <pc:chgData name="Bess Dunlevy" userId="dd4b9a8537dbe9d0" providerId="LiveId" clId="{DF3EE3F6-26ED-4528-8837-9E906ABA286B}" dt="2024-02-05T00:12:18.650" v="34"/>
        <pc:sldMkLst>
          <pc:docMk/>
          <pc:sldMk cId="3412096267" sldId="385"/>
        </pc:sldMkLst>
        <pc:spChg chg="del">
          <ac:chgData name="Bess Dunlevy" userId="dd4b9a8537dbe9d0" providerId="LiveId" clId="{DF3EE3F6-26ED-4528-8837-9E906ABA286B}" dt="2024-02-05T00:07:59.985" v="16" actId="478"/>
          <ac:spMkLst>
            <pc:docMk/>
            <pc:sldMk cId="3412096267" sldId="385"/>
            <ac:spMk id="5" creationId="{BF5061A5-FB34-AAF6-23E7-14F4C26CB142}"/>
          </ac:spMkLst>
        </pc:spChg>
        <pc:spChg chg="mod">
          <ac:chgData name="Bess Dunlevy" userId="dd4b9a8537dbe9d0" providerId="LiveId" clId="{DF3EE3F6-26ED-4528-8837-9E906ABA286B}" dt="2024-02-05T00:07:57.864" v="15"/>
          <ac:spMkLst>
            <pc:docMk/>
            <pc:sldMk cId="3412096267" sldId="385"/>
            <ac:spMk id="11" creationId="{8DF49287-4A7D-C6C3-DA50-175A549EBADA}"/>
          </ac:spMkLst>
        </pc:spChg>
        <pc:picChg chg="mod">
          <ac:chgData name="Bess Dunlevy" userId="dd4b9a8537dbe9d0" providerId="LiveId" clId="{DF3EE3F6-26ED-4528-8837-9E906ABA286B}" dt="2024-02-05T00:08:10.191" v="17" actId="14826"/>
          <ac:picMkLst>
            <pc:docMk/>
            <pc:sldMk cId="3412096267" sldId="385"/>
            <ac:picMk id="4" creationId="{755A1C4C-9520-3442-29B2-6D2B116888D4}"/>
          </ac:picMkLst>
        </pc:picChg>
        <pc:cxnChg chg="add mod">
          <ac:chgData name="Bess Dunlevy" userId="dd4b9a8537dbe9d0" providerId="LiveId" clId="{DF3EE3F6-26ED-4528-8837-9E906ABA286B}" dt="2024-02-05T00:12:18.650" v="34"/>
          <ac:cxnSpMkLst>
            <pc:docMk/>
            <pc:sldMk cId="3412096267" sldId="385"/>
            <ac:cxnSpMk id="6" creationId="{8510A4B5-EC5E-9365-7177-588A4045D4E9}"/>
          </ac:cxnSpMkLst>
        </pc:cxnChg>
      </pc:sldChg>
      <pc:sldChg chg="addSp delSp modSp mod">
        <pc:chgData name="Bess Dunlevy" userId="dd4b9a8537dbe9d0" providerId="LiveId" clId="{DF3EE3F6-26ED-4528-8837-9E906ABA286B}" dt="2024-02-05T00:12:23.209" v="36"/>
        <pc:sldMkLst>
          <pc:docMk/>
          <pc:sldMk cId="2720338237" sldId="386"/>
        </pc:sldMkLst>
        <pc:spChg chg="del">
          <ac:chgData name="Bess Dunlevy" userId="dd4b9a8537dbe9d0" providerId="LiveId" clId="{DF3EE3F6-26ED-4528-8837-9E906ABA286B}" dt="2024-02-05T00:08:21.797" v="19" actId="478"/>
          <ac:spMkLst>
            <pc:docMk/>
            <pc:sldMk cId="2720338237" sldId="386"/>
            <ac:spMk id="5" creationId="{7EA2BE3D-6BCC-C4D8-FA54-D9D84034F632}"/>
          </ac:spMkLst>
        </pc:spChg>
        <pc:spChg chg="mod">
          <ac:chgData name="Bess Dunlevy" userId="dd4b9a8537dbe9d0" providerId="LiveId" clId="{DF3EE3F6-26ED-4528-8837-9E906ABA286B}" dt="2024-02-05T00:08:19.870" v="18"/>
          <ac:spMkLst>
            <pc:docMk/>
            <pc:sldMk cId="2720338237" sldId="386"/>
            <ac:spMk id="11" creationId="{729DB7A5-82DD-4936-D65F-F689C92A29F7}"/>
          </ac:spMkLst>
        </pc:spChg>
        <pc:picChg chg="mod">
          <ac:chgData name="Bess Dunlevy" userId="dd4b9a8537dbe9d0" providerId="LiveId" clId="{DF3EE3F6-26ED-4528-8837-9E906ABA286B}" dt="2024-02-05T00:08:39.346" v="20" actId="14826"/>
          <ac:picMkLst>
            <pc:docMk/>
            <pc:sldMk cId="2720338237" sldId="386"/>
            <ac:picMk id="4" creationId="{AC6B0FEB-20FF-3D87-F6C9-D8095C49E370}"/>
          </ac:picMkLst>
        </pc:picChg>
        <pc:cxnChg chg="add mod">
          <ac:chgData name="Bess Dunlevy" userId="dd4b9a8537dbe9d0" providerId="LiveId" clId="{DF3EE3F6-26ED-4528-8837-9E906ABA286B}" dt="2024-02-05T00:12:23.209" v="36"/>
          <ac:cxnSpMkLst>
            <pc:docMk/>
            <pc:sldMk cId="2720338237" sldId="386"/>
            <ac:cxnSpMk id="6" creationId="{E921AF94-29A9-6895-3D55-7E2487915C26}"/>
          </ac:cxnSpMkLst>
        </pc:cxnChg>
      </pc:sldChg>
      <pc:sldChg chg="addSp delSp modSp mod">
        <pc:chgData name="Bess Dunlevy" userId="dd4b9a8537dbe9d0" providerId="LiveId" clId="{DF3EE3F6-26ED-4528-8837-9E906ABA286B}" dt="2024-02-05T00:12:25.581" v="37"/>
        <pc:sldMkLst>
          <pc:docMk/>
          <pc:sldMk cId="577018997" sldId="387"/>
        </pc:sldMkLst>
        <pc:spChg chg="del">
          <ac:chgData name="Bess Dunlevy" userId="dd4b9a8537dbe9d0" providerId="LiveId" clId="{DF3EE3F6-26ED-4528-8837-9E906ABA286B}" dt="2024-02-05T00:08:49.209" v="22" actId="478"/>
          <ac:spMkLst>
            <pc:docMk/>
            <pc:sldMk cId="577018997" sldId="387"/>
            <ac:spMk id="5" creationId="{65FADB17-0D8C-0680-CBC9-393D0C0D1750}"/>
          </ac:spMkLst>
        </pc:spChg>
        <pc:spChg chg="mod">
          <ac:chgData name="Bess Dunlevy" userId="dd4b9a8537dbe9d0" providerId="LiveId" clId="{DF3EE3F6-26ED-4528-8837-9E906ABA286B}" dt="2024-02-05T00:08:47.618" v="21"/>
          <ac:spMkLst>
            <pc:docMk/>
            <pc:sldMk cId="577018997" sldId="387"/>
            <ac:spMk id="11" creationId="{DA9EF46F-C146-D2E2-B021-D48020A9F67A}"/>
          </ac:spMkLst>
        </pc:spChg>
        <pc:picChg chg="mod">
          <ac:chgData name="Bess Dunlevy" userId="dd4b9a8537dbe9d0" providerId="LiveId" clId="{DF3EE3F6-26ED-4528-8837-9E906ABA286B}" dt="2024-02-05T00:08:58.255" v="23" actId="14826"/>
          <ac:picMkLst>
            <pc:docMk/>
            <pc:sldMk cId="577018997" sldId="387"/>
            <ac:picMk id="4" creationId="{D9DDB098-CF34-D85B-5BC6-7A655D28D939}"/>
          </ac:picMkLst>
        </pc:picChg>
        <pc:cxnChg chg="add mod">
          <ac:chgData name="Bess Dunlevy" userId="dd4b9a8537dbe9d0" providerId="LiveId" clId="{DF3EE3F6-26ED-4528-8837-9E906ABA286B}" dt="2024-02-05T00:12:25.581" v="37"/>
          <ac:cxnSpMkLst>
            <pc:docMk/>
            <pc:sldMk cId="577018997" sldId="387"/>
            <ac:cxnSpMk id="6" creationId="{DC8F9926-8328-AC73-FFDF-61FB02A7FB11}"/>
          </ac:cxnSpMkLst>
        </pc:cxnChg>
      </pc:sldChg>
      <pc:sldChg chg="addSp delSp modSp mod">
        <pc:chgData name="Bess Dunlevy" userId="dd4b9a8537dbe9d0" providerId="LiveId" clId="{DF3EE3F6-26ED-4528-8837-9E906ABA286B}" dt="2024-02-05T00:12:27.460" v="38"/>
        <pc:sldMkLst>
          <pc:docMk/>
          <pc:sldMk cId="2858909046" sldId="388"/>
        </pc:sldMkLst>
        <pc:spChg chg="del">
          <ac:chgData name="Bess Dunlevy" userId="dd4b9a8537dbe9d0" providerId="LiveId" clId="{DF3EE3F6-26ED-4528-8837-9E906ABA286B}" dt="2024-02-05T00:09:08.480" v="25" actId="478"/>
          <ac:spMkLst>
            <pc:docMk/>
            <pc:sldMk cId="2858909046" sldId="388"/>
            <ac:spMk id="2" creationId="{D4C1B94C-FFD6-1AF7-144A-57BF7060AD25}"/>
          </ac:spMkLst>
        </pc:spChg>
        <pc:spChg chg="mod">
          <ac:chgData name="Bess Dunlevy" userId="dd4b9a8537dbe9d0" providerId="LiveId" clId="{DF3EE3F6-26ED-4528-8837-9E906ABA286B}" dt="2024-02-05T00:09:05.691" v="24"/>
          <ac:spMkLst>
            <pc:docMk/>
            <pc:sldMk cId="2858909046" sldId="388"/>
            <ac:spMk id="11" creationId="{23953B33-FA1D-949A-DE8D-2E148310DF2D}"/>
          </ac:spMkLst>
        </pc:spChg>
        <pc:picChg chg="mod">
          <ac:chgData name="Bess Dunlevy" userId="dd4b9a8537dbe9d0" providerId="LiveId" clId="{DF3EE3F6-26ED-4528-8837-9E906ABA286B}" dt="2024-02-05T00:09:29.589" v="26" actId="14826"/>
          <ac:picMkLst>
            <pc:docMk/>
            <pc:sldMk cId="2858909046" sldId="388"/>
            <ac:picMk id="4" creationId="{679C0DAC-6153-F6F2-442C-C252CA5986BA}"/>
          </ac:picMkLst>
        </pc:picChg>
        <pc:cxnChg chg="add mod">
          <ac:chgData name="Bess Dunlevy" userId="dd4b9a8537dbe9d0" providerId="LiveId" clId="{DF3EE3F6-26ED-4528-8837-9E906ABA286B}" dt="2024-02-05T00:12:27.460" v="38"/>
          <ac:cxnSpMkLst>
            <pc:docMk/>
            <pc:sldMk cId="2858909046" sldId="388"/>
            <ac:cxnSpMk id="5" creationId="{2D1BC16A-8B3C-D8EA-74E3-0F64561D1D23}"/>
          </ac:cxnSpMkLst>
        </pc:cxnChg>
      </pc:sldChg>
      <pc:sldChg chg="addSp delSp modSp mod">
        <pc:chgData name="Bess Dunlevy" userId="dd4b9a8537dbe9d0" providerId="LiveId" clId="{DF3EE3F6-26ED-4528-8837-9E906ABA286B}" dt="2024-02-05T00:12:29.548" v="39"/>
        <pc:sldMkLst>
          <pc:docMk/>
          <pc:sldMk cId="1716469000" sldId="389"/>
        </pc:sldMkLst>
        <pc:spChg chg="del">
          <ac:chgData name="Bess Dunlevy" userId="dd4b9a8537dbe9d0" providerId="LiveId" clId="{DF3EE3F6-26ED-4528-8837-9E906ABA286B}" dt="2024-02-05T00:09:38.860" v="28" actId="478"/>
          <ac:spMkLst>
            <pc:docMk/>
            <pc:sldMk cId="1716469000" sldId="389"/>
            <ac:spMk id="2" creationId="{47B82353-C4FE-53A6-B4FE-4BF2010444AC}"/>
          </ac:spMkLst>
        </pc:spChg>
        <pc:spChg chg="mod">
          <ac:chgData name="Bess Dunlevy" userId="dd4b9a8537dbe9d0" providerId="LiveId" clId="{DF3EE3F6-26ED-4528-8837-9E906ABA286B}" dt="2024-02-05T00:09:37.415" v="27"/>
          <ac:spMkLst>
            <pc:docMk/>
            <pc:sldMk cId="1716469000" sldId="389"/>
            <ac:spMk id="11" creationId="{1CB0FD66-83DD-BC92-F4B8-85E183F50D33}"/>
          </ac:spMkLst>
        </pc:spChg>
        <pc:picChg chg="mod">
          <ac:chgData name="Bess Dunlevy" userId="dd4b9a8537dbe9d0" providerId="LiveId" clId="{DF3EE3F6-26ED-4528-8837-9E906ABA286B}" dt="2024-02-05T00:09:49.095" v="29" actId="14826"/>
          <ac:picMkLst>
            <pc:docMk/>
            <pc:sldMk cId="1716469000" sldId="389"/>
            <ac:picMk id="4" creationId="{E566B74D-5BB3-CC5F-D872-8059E42DEB36}"/>
          </ac:picMkLst>
        </pc:picChg>
        <pc:cxnChg chg="add mod">
          <ac:chgData name="Bess Dunlevy" userId="dd4b9a8537dbe9d0" providerId="LiveId" clId="{DF3EE3F6-26ED-4528-8837-9E906ABA286B}" dt="2024-02-05T00:12:29.548" v="39"/>
          <ac:cxnSpMkLst>
            <pc:docMk/>
            <pc:sldMk cId="1716469000" sldId="389"/>
            <ac:cxnSpMk id="5" creationId="{69475918-E760-0719-4B3F-621330D54873}"/>
          </ac:cxnSpMkLst>
        </pc:cxnChg>
      </pc:sldChg>
      <pc:sldChg chg="addSp delSp modSp mod">
        <pc:chgData name="Bess Dunlevy" userId="dd4b9a8537dbe9d0" providerId="LiveId" clId="{DF3EE3F6-26ED-4528-8837-9E906ABA286B}" dt="2024-02-05T00:12:16.857" v="33"/>
        <pc:sldMkLst>
          <pc:docMk/>
          <pc:sldMk cId="2053740628" sldId="390"/>
        </pc:sldMkLst>
        <pc:spChg chg="del">
          <ac:chgData name="Bess Dunlevy" userId="dd4b9a8537dbe9d0" providerId="LiveId" clId="{DF3EE3F6-26ED-4528-8837-9E906ABA286B}" dt="2024-02-05T00:10:54.908" v="32" actId="478"/>
          <ac:spMkLst>
            <pc:docMk/>
            <pc:sldMk cId="2053740628" sldId="390"/>
            <ac:spMk id="2" creationId="{BBC6BF57-DD43-AAEE-38E9-83F41D34C234}"/>
          </ac:spMkLst>
        </pc:spChg>
        <pc:spChg chg="mod">
          <ac:chgData name="Bess Dunlevy" userId="dd4b9a8537dbe9d0" providerId="LiveId" clId="{DF3EE3F6-26ED-4528-8837-9E906ABA286B}" dt="2024-02-05T00:09:56.665" v="30"/>
          <ac:spMkLst>
            <pc:docMk/>
            <pc:sldMk cId="2053740628" sldId="390"/>
            <ac:spMk id="11" creationId="{6EB18775-3BF8-827B-FFC7-5C0402D97F7E}"/>
          </ac:spMkLst>
        </pc:spChg>
        <pc:picChg chg="mod">
          <ac:chgData name="Bess Dunlevy" userId="dd4b9a8537dbe9d0" providerId="LiveId" clId="{DF3EE3F6-26ED-4528-8837-9E906ABA286B}" dt="2024-02-05T00:10:52.844" v="31" actId="14826"/>
          <ac:picMkLst>
            <pc:docMk/>
            <pc:sldMk cId="2053740628" sldId="390"/>
            <ac:picMk id="4" creationId="{E92CA9CD-D93A-BD1D-094C-99CDB3D4F866}"/>
          </ac:picMkLst>
        </pc:picChg>
        <pc:cxnChg chg="add mod">
          <ac:chgData name="Bess Dunlevy" userId="dd4b9a8537dbe9d0" providerId="LiveId" clId="{DF3EE3F6-26ED-4528-8837-9E906ABA286B}" dt="2024-02-05T00:12:16.857" v="33"/>
          <ac:cxnSpMkLst>
            <pc:docMk/>
            <pc:sldMk cId="2053740628" sldId="390"/>
            <ac:cxnSpMk id="5" creationId="{BF014581-836E-E94C-FA07-A2B838AE5022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6AFEDE-F1BF-6A4A-80D9-CCB6DC4EFE3D}" type="datetimeFigureOut">
              <a:rPr lang="en-US" smtClean="0"/>
              <a:t>10/16/2024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711C10-233D-DA48-A5CB-9365BBABB6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076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0711C10-233D-DA48-A5CB-9365BBABB6B4}" type="slidenum">
              <a:rPr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2264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345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39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738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415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773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10/16/2024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370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10/16/2024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709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10/16/2024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901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10/16/2024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076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10/16/2024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72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10/16/2024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808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1E756-E947-FD4A-8A23-D2C983A1A8BD}" type="datetimeFigureOut">
              <a:rPr lang="en-US" smtClean="0"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60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jp.smartsheet.com/try-it?trp=78096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3 つの空白の看板フレーム">
            <a:extLst>
              <a:ext uri="{FF2B5EF4-FFF2-40B4-BE49-F238E27FC236}">
                <a16:creationId xmlns:a16="http://schemas.microsoft.com/office/drawing/2014/main" id="{33FA619D-F702-7AF0-13A6-C0D7D3D2E3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9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b="15294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43A449B-AAB7-994A-92CE-8F48E2CA7DF6}"/>
              </a:ext>
            </a:extLst>
          </p:cNvPr>
          <p:cNvSpPr txBox="1"/>
          <p:nvPr/>
        </p:nvSpPr>
        <p:spPr>
          <a:xfrm>
            <a:off x="300447" y="215565"/>
            <a:ext cx="7183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ja-JP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PowerPoint 形式のケース スタディ ストーリーボード テンプレート サンプル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B6FD39-987B-6CAD-D0FE-0C7D606DB152}"/>
              </a:ext>
            </a:extLst>
          </p:cNvPr>
          <p:cNvSpPr txBox="1"/>
          <p:nvPr/>
        </p:nvSpPr>
        <p:spPr>
          <a:xfrm>
            <a:off x="4765963" y="1991385"/>
            <a:ext cx="248458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ja-JP" sz="1800" b="0" i="0" u="none" strike="noStrike">
                <a:solidFill>
                  <a:schemeClr val="accent5">
                    <a:lumMod val="75000"/>
                  </a:schemeClr>
                </a:solidFill>
                <a:effectLst/>
                <a:latin typeface="Century Gothic" panose="020B0502020202020204" pitchFamily="34" charset="0"/>
                <a:ea typeface="MS PGothic" panose="020B0600070205080204" pitchFamily="34" charset="-128"/>
              </a:rPr>
              <a:t>このストーリーボード テンプレートは、視覚に訴える物語風のマーケティング ケース スタディのプレゼンテーションを作成する際のガイドとなり、それぞれの主要フェーズを説明形式で強調することができます。</a:t>
            </a:r>
          </a:p>
        </p:txBody>
      </p:sp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12AB4060-E563-3F67-2521-406CB63EEF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058159" y="330824"/>
            <a:ext cx="2552138" cy="50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588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0ADD452-89DF-89E0-6239-97BF50BD69D2}"/>
              </a:ext>
            </a:extLst>
          </p:cNvPr>
          <p:cNvSpPr/>
          <p:nvPr/>
        </p:nvSpPr>
        <p:spPr>
          <a:xfrm>
            <a:off x="0" y="0"/>
            <a:ext cx="738909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pic>
        <p:nvPicPr>
          <p:cNvPr id="4" name="Picture 3" descr="夜の都市の長時間露光写真">
            <a:extLst>
              <a:ext uri="{FF2B5EF4-FFF2-40B4-BE49-F238E27FC236}">
                <a16:creationId xmlns:a16="http://schemas.microsoft.com/office/drawing/2014/main" id="{06AA1836-4607-FF73-60BB-ECCD24BF6B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69454" y="924852"/>
            <a:ext cx="6030037" cy="3337543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91144D-FFE5-9D7E-F91A-9E8EC606224F}"/>
              </a:ext>
            </a:extLst>
          </p:cNvPr>
          <p:cNvSpPr txBox="1"/>
          <p:nvPr/>
        </p:nvSpPr>
        <p:spPr>
          <a:xfrm>
            <a:off x="6667461" y="2390020"/>
            <a:ext cx="5279233" cy="625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ja-JP" sz="3200" kern="100" dirty="0">
                <a:solidFill>
                  <a:srgbClr val="2E74B5"/>
                </a:solidFill>
                <a:effectLst/>
                <a:latin typeface="Century Gothic" panose="020B0502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紹介シーン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17F6B8-1F3F-770A-2E80-0303512F3E50}"/>
              </a:ext>
            </a:extLst>
          </p:cNvPr>
          <p:cNvSpPr txBox="1"/>
          <p:nvPr/>
        </p:nvSpPr>
        <p:spPr>
          <a:xfrm>
            <a:off x="1057024" y="5407473"/>
            <a:ext cx="10889673" cy="1029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ja-JP" sz="1800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都市部における移動の革命を目指す EV 充電ソリューションの先駆者、Positive Charge へようこそ。当社の使命は、高速でアクセスしやすく、手間のかからない EV 充電を実現することです。[ビジュアル: Positive Charge のステーションが目立つように配置された、にぎやかな都市の風景。]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C4F1AB8-E219-584F-787A-5A0AE450E53D}"/>
              </a:ext>
            </a:extLst>
          </p:cNvPr>
          <p:cNvCxnSpPr/>
          <p:nvPr/>
        </p:nvCxnSpPr>
        <p:spPr>
          <a:xfrm>
            <a:off x="11954381" y="0"/>
            <a:ext cx="0" cy="685800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1353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FA7D9A-44EB-8023-B7E9-52CC255EF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72C0EE3-9007-E97E-6DA9-2FBE3A7298E3}"/>
              </a:ext>
            </a:extLst>
          </p:cNvPr>
          <p:cNvSpPr/>
          <p:nvPr/>
        </p:nvSpPr>
        <p:spPr>
          <a:xfrm>
            <a:off x="0" y="0"/>
            <a:ext cx="738909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pic>
        <p:nvPicPr>
          <p:cNvPr id="4" name="Picture 3" descr="地図スタイルのブループリント">
            <a:extLst>
              <a:ext uri="{FF2B5EF4-FFF2-40B4-BE49-F238E27FC236}">
                <a16:creationId xmlns:a16="http://schemas.microsoft.com/office/drawing/2014/main" id="{755A1C4C-9520-3442-29B2-6D2B116888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69454" y="1068808"/>
            <a:ext cx="6030037" cy="3015018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402ABD-012D-09B4-5FA2-C2647C54350B}"/>
              </a:ext>
            </a:extLst>
          </p:cNvPr>
          <p:cNvSpPr txBox="1"/>
          <p:nvPr/>
        </p:nvSpPr>
        <p:spPr>
          <a:xfrm>
            <a:off x="6667461" y="2390020"/>
            <a:ext cx="4240684" cy="625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ja-JP" sz="3200" kern="100">
                <a:solidFill>
                  <a:srgbClr val="2E74B5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課題</a:t>
            </a:r>
            <a:r>
              <a:rPr lang="ja-JP" sz="3200" kern="100">
                <a:solidFill>
                  <a:srgbClr val="2E74B5"/>
                </a:solidFill>
                <a:effectLst/>
                <a:latin typeface="Century Gothic" panose="020B0502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シーン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F49287-4A7D-C6C3-DA50-175A549EBADA}"/>
              </a:ext>
            </a:extLst>
          </p:cNvPr>
          <p:cNvSpPr txBox="1"/>
          <p:nvPr/>
        </p:nvSpPr>
        <p:spPr>
          <a:xfrm>
            <a:off x="1057024" y="5407473"/>
            <a:ext cx="10889673" cy="1029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ja-JP" sz="1800" kern="10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課題: EV 充電インフラストラクチャが不足している都市部では、EV ユーザーが走行可能距離について不安を抱いていました。[ビジュアル: まばらな充電ステーションを示す市内の地図と、心配している EV 運転者の画像を含める。]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510A4B5-EC5E-9365-7177-588A4045D4E9}"/>
              </a:ext>
            </a:extLst>
          </p:cNvPr>
          <p:cNvCxnSpPr/>
          <p:nvPr/>
        </p:nvCxnSpPr>
        <p:spPr>
          <a:xfrm>
            <a:off x="11954381" y="0"/>
            <a:ext cx="0" cy="685800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2096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01ABE-52DB-14E7-767D-5F7E9A716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FB1398-850F-2B2A-34A1-756391E98688}"/>
              </a:ext>
            </a:extLst>
          </p:cNvPr>
          <p:cNvSpPr/>
          <p:nvPr/>
        </p:nvSpPr>
        <p:spPr>
          <a:xfrm>
            <a:off x="0" y="0"/>
            <a:ext cx="738909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pic>
        <p:nvPicPr>
          <p:cNvPr id="4" name="Picture 3" descr="オフィスにいる女性たち">
            <a:extLst>
              <a:ext uri="{FF2B5EF4-FFF2-40B4-BE49-F238E27FC236}">
                <a16:creationId xmlns:a16="http://schemas.microsoft.com/office/drawing/2014/main" id="{AC6B0FEB-20FF-3D87-F6C9-D8095C49E3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69454" y="573902"/>
            <a:ext cx="6007245" cy="4004830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9DB7A5-82DD-4936-D65F-F689C92A29F7}"/>
              </a:ext>
            </a:extLst>
          </p:cNvPr>
          <p:cNvSpPr txBox="1"/>
          <p:nvPr/>
        </p:nvSpPr>
        <p:spPr>
          <a:xfrm>
            <a:off x="1057024" y="5407473"/>
            <a:ext cx="10889673" cy="1029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ja-JP" sz="1800" kern="10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当社の戦略: 当社は戦略的な場所に高速充電ステーションを展開し、都市部の EV ユーザーをターゲットとした統合マーケティング キャンペーンを開始する決定を下しました。[ビジュアル: キャンペーン ポスターとデジタル広告を背景に置き、マーケティング チームのブレインストーミングを示す。]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59F8AC-E3B2-8012-8CC0-1E171E2BCA8B}"/>
              </a:ext>
            </a:extLst>
          </p:cNvPr>
          <p:cNvSpPr txBox="1"/>
          <p:nvPr/>
        </p:nvSpPr>
        <p:spPr>
          <a:xfrm>
            <a:off x="6667461" y="2390020"/>
            <a:ext cx="4240684" cy="625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ja-JP" sz="3200" kern="100">
                <a:solidFill>
                  <a:srgbClr val="2E74B5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戦略</a:t>
            </a:r>
            <a:r>
              <a:rPr lang="ja-JP" sz="3200" kern="100">
                <a:solidFill>
                  <a:srgbClr val="2E74B5"/>
                </a:solidFill>
                <a:effectLst/>
                <a:latin typeface="Century Gothic" panose="020B0502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シーン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21AF94-29A9-6895-3D55-7E2487915C26}"/>
              </a:ext>
            </a:extLst>
          </p:cNvPr>
          <p:cNvCxnSpPr/>
          <p:nvPr/>
        </p:nvCxnSpPr>
        <p:spPr>
          <a:xfrm>
            <a:off x="11954381" y="0"/>
            <a:ext cx="0" cy="685800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0338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DA60C-516A-8B7D-132D-84342B5E7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CDE2951-D3AE-E31F-7CB7-EE77CFE30288}"/>
              </a:ext>
            </a:extLst>
          </p:cNvPr>
          <p:cNvSpPr/>
          <p:nvPr/>
        </p:nvSpPr>
        <p:spPr>
          <a:xfrm>
            <a:off x="0" y="0"/>
            <a:ext cx="738909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pic>
        <p:nvPicPr>
          <p:cNvPr id="4" name="Picture 3" descr="充電中の電気自動車">
            <a:extLst>
              <a:ext uri="{FF2B5EF4-FFF2-40B4-BE49-F238E27FC236}">
                <a16:creationId xmlns:a16="http://schemas.microsoft.com/office/drawing/2014/main" id="{D9DDB098-CF34-D85B-5BC6-7A655D28D9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69454" y="574391"/>
            <a:ext cx="6007245" cy="4004830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9EF46F-C146-D2E2-B021-D48020A9F67A}"/>
              </a:ext>
            </a:extLst>
          </p:cNvPr>
          <p:cNvSpPr txBox="1"/>
          <p:nvPr/>
        </p:nvSpPr>
        <p:spPr>
          <a:xfrm>
            <a:off x="1057024" y="5407473"/>
            <a:ext cx="10889673" cy="1029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ja-JP" sz="1800" kern="10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実施: 活気に満ちた新規開設イベントと集中的なデジタル マーケティング キャンペーンによって、新しい充電ステーションを展開しました。[ビジュアル: 新しいステーションを開設しているチームの画像と、ソーシャル メディア キャンペーンが実施されている画像を含める。]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6A73-1DC0-FBE9-249D-67DC6E90A290}"/>
              </a:ext>
            </a:extLst>
          </p:cNvPr>
          <p:cNvSpPr txBox="1"/>
          <p:nvPr/>
        </p:nvSpPr>
        <p:spPr>
          <a:xfrm>
            <a:off x="6667460" y="2390020"/>
            <a:ext cx="5062721" cy="625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ja-JP" sz="3200" kern="100">
                <a:solidFill>
                  <a:srgbClr val="2E74B5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実施</a:t>
            </a:r>
            <a:r>
              <a:rPr lang="ja-JP" sz="3200" kern="100">
                <a:solidFill>
                  <a:srgbClr val="2E74B5"/>
                </a:solidFill>
                <a:effectLst/>
                <a:latin typeface="Century Gothic" panose="020B0502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シーン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C8F9926-8328-AC73-FFDF-61FB02A7FB11}"/>
              </a:ext>
            </a:extLst>
          </p:cNvPr>
          <p:cNvCxnSpPr/>
          <p:nvPr/>
        </p:nvCxnSpPr>
        <p:spPr>
          <a:xfrm>
            <a:off x="11954381" y="0"/>
            <a:ext cx="0" cy="685800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7018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1DDC8E-C37F-AF44-2490-31A47D06E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CE6D32-4D1A-E899-1533-26A51775CDA5}"/>
              </a:ext>
            </a:extLst>
          </p:cNvPr>
          <p:cNvSpPr/>
          <p:nvPr/>
        </p:nvSpPr>
        <p:spPr>
          <a:xfrm>
            <a:off x="0" y="0"/>
            <a:ext cx="738909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pic>
        <p:nvPicPr>
          <p:cNvPr id="4" name="Picture 3" descr="グラフとチャート">
            <a:extLst>
              <a:ext uri="{FF2B5EF4-FFF2-40B4-BE49-F238E27FC236}">
                <a16:creationId xmlns:a16="http://schemas.microsoft.com/office/drawing/2014/main" id="{679C0DAC-6153-F6F2-442C-C252CA5986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69454" y="992864"/>
            <a:ext cx="6007245" cy="3167883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953B33-FA1D-949A-DE8D-2E148310DF2D}"/>
              </a:ext>
            </a:extLst>
          </p:cNvPr>
          <p:cNvSpPr txBox="1"/>
          <p:nvPr/>
        </p:nvSpPr>
        <p:spPr>
          <a:xfrm>
            <a:off x="1057025" y="5407473"/>
            <a:ext cx="10673156" cy="710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ja-JP" sz="1800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結果: ステーションの利用が 50% 増加し、顧客満足度が急上昇しました。[ビジュアル: 利用の増加と好ましい顧客フィードバックを示すグラフを提示する。]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F247DE-7E02-887E-738B-D1EA51121C5D}"/>
              </a:ext>
            </a:extLst>
          </p:cNvPr>
          <p:cNvSpPr txBox="1"/>
          <p:nvPr/>
        </p:nvSpPr>
        <p:spPr>
          <a:xfrm>
            <a:off x="6667460" y="2390020"/>
            <a:ext cx="5062721" cy="625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ja-JP" sz="3200" kern="100">
                <a:solidFill>
                  <a:srgbClr val="2E74B5"/>
                </a:solidFill>
                <a:effectLst/>
                <a:latin typeface="Century Gothic" panose="020B0502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結果シーン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D1BC16A-8B3C-D8EA-74E3-0F64561D1D23}"/>
              </a:ext>
            </a:extLst>
          </p:cNvPr>
          <p:cNvCxnSpPr/>
          <p:nvPr/>
        </p:nvCxnSpPr>
        <p:spPr>
          <a:xfrm>
            <a:off x="11954381" y="0"/>
            <a:ext cx="0" cy="685800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8909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63FC0-545F-F021-7E5F-ED7C7E94E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BB6A372-FA8D-3507-EC34-259D22B89EBC}"/>
              </a:ext>
            </a:extLst>
          </p:cNvPr>
          <p:cNvSpPr/>
          <p:nvPr/>
        </p:nvSpPr>
        <p:spPr>
          <a:xfrm>
            <a:off x="0" y="0"/>
            <a:ext cx="738909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pic>
        <p:nvPicPr>
          <p:cNvPr id="4" name="Picture 3" descr="車を充電する女性と少女">
            <a:extLst>
              <a:ext uri="{FF2B5EF4-FFF2-40B4-BE49-F238E27FC236}">
                <a16:creationId xmlns:a16="http://schemas.microsoft.com/office/drawing/2014/main" id="{E566B74D-5BB3-CC5F-D872-8059E42DEB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0994" y="575418"/>
            <a:ext cx="6004164" cy="4002776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B0FD66-83DD-BC92-F4B8-85E183F50D33}"/>
              </a:ext>
            </a:extLst>
          </p:cNvPr>
          <p:cNvSpPr txBox="1"/>
          <p:nvPr/>
        </p:nvSpPr>
        <p:spPr>
          <a:xfrm>
            <a:off x="1057024" y="5407473"/>
            <a:ext cx="10889673" cy="1029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ja-JP" sz="1800" kern="10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結論: Positive Charge の戦略によって都市部における EV 充電の課題が解決し、持続可能な都市交通のマイルストーンとなりました。[ビジュアル: 多数の顧客が押し寄せる Positive Charge のステーションとともに、繁栄している都市を示す。]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23F93D-15D9-B1FF-F5AE-982CE0C6942A}"/>
              </a:ext>
            </a:extLst>
          </p:cNvPr>
          <p:cNvSpPr txBox="1"/>
          <p:nvPr/>
        </p:nvSpPr>
        <p:spPr>
          <a:xfrm>
            <a:off x="6667460" y="2390020"/>
            <a:ext cx="5062721" cy="625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ja-JP" sz="3200" kern="100">
                <a:solidFill>
                  <a:srgbClr val="2E74B5"/>
                </a:solidFill>
                <a:effectLst/>
                <a:latin typeface="Century Gothic" panose="020B0502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結論シーン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9475918-E760-0719-4B3F-621330D54873}"/>
              </a:ext>
            </a:extLst>
          </p:cNvPr>
          <p:cNvCxnSpPr/>
          <p:nvPr/>
        </p:nvCxnSpPr>
        <p:spPr>
          <a:xfrm>
            <a:off x="11954381" y="0"/>
            <a:ext cx="0" cy="685800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6469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A25734-1840-C037-4C2C-DB2408120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BD9987-2802-FA81-4165-C530C922169A}"/>
              </a:ext>
            </a:extLst>
          </p:cNvPr>
          <p:cNvSpPr/>
          <p:nvPr/>
        </p:nvSpPr>
        <p:spPr>
          <a:xfrm>
            <a:off x="0" y="0"/>
            <a:ext cx="738909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pic>
        <p:nvPicPr>
          <p:cNvPr id="4" name="Picture 3" descr="階段でタブレットを使用している人">
            <a:extLst>
              <a:ext uri="{FF2B5EF4-FFF2-40B4-BE49-F238E27FC236}">
                <a16:creationId xmlns:a16="http://schemas.microsoft.com/office/drawing/2014/main" id="{E92CA9CD-D93A-BD1D-094C-99CDB3D4F8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0994" y="575418"/>
            <a:ext cx="6004164" cy="4002776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B18775-3BF8-827B-FFC7-5C0402D97F7E}"/>
              </a:ext>
            </a:extLst>
          </p:cNvPr>
          <p:cNvSpPr txBox="1"/>
          <p:nvPr/>
        </p:nvSpPr>
        <p:spPr>
          <a:xfrm>
            <a:off x="1057024" y="5407473"/>
            <a:ext cx="10889673" cy="710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ja-JP" sz="1800" kern="10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CTA: 私たちとともに、EV 革命を推進しましょう。Positive Charge のソリューションに関する詳細をご覧ください。[ビジュアル: Web サイトへのリンクとともに、Positive Charge ステーションの招待画像を含める。]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4462FC-1B0E-8EB4-F6AA-A209121A70CF}"/>
              </a:ext>
            </a:extLst>
          </p:cNvPr>
          <p:cNvSpPr txBox="1"/>
          <p:nvPr/>
        </p:nvSpPr>
        <p:spPr>
          <a:xfrm>
            <a:off x="6667460" y="2390020"/>
            <a:ext cx="5062721" cy="625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ja-JP" sz="3200" kern="100">
                <a:solidFill>
                  <a:srgbClr val="2E74B5"/>
                </a:solidFill>
                <a:effectLst/>
                <a:latin typeface="Century Gothic" panose="020B0502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行動喚起シーン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014581-836E-E94C-FA07-A2B838AE5022}"/>
              </a:ext>
            </a:extLst>
          </p:cNvPr>
          <p:cNvCxnSpPr/>
          <p:nvPr/>
        </p:nvCxnSpPr>
        <p:spPr>
          <a:xfrm>
            <a:off x="11954381" y="0"/>
            <a:ext cx="0" cy="685800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3740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BC736FB-ECB3-6947-8A3E-2AC7672BA4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1621901"/>
              </p:ext>
            </p:extLst>
          </p:nvPr>
        </p:nvGraphicFramePr>
        <p:xfrm>
          <a:off x="787790" y="1050352"/>
          <a:ext cx="10227213" cy="24683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227213">
                  <a:extLst>
                    <a:ext uri="{9D8B030D-6E8A-4147-A177-3AD203B41FA5}">
                      <a16:colId xmlns:a16="http://schemas.microsoft.com/office/drawing/2014/main" val="2161760999"/>
                    </a:ext>
                  </a:extLst>
                </a:gridCol>
              </a:tblGrid>
              <a:tr h="2468352"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ja-JP" sz="1600" b="1" baseline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</a:rPr>
                        <a:t>免責条項</a:t>
                      </a:r>
                    </a:p>
                    <a:p>
                      <a:pPr marL="0" marR="0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ja-JP" sz="1200" b="0" baseline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  <a:p>
                      <a:pPr marL="0" marR="0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ja-JP" sz="1600" b="0" baseline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</a:rPr>
                        <a:t>Smartsheet がこの Web サイトに掲載している記事、テンプレート、または情報などは、あくまで参考としてご利用ください。Smartsheet は、情報の最新性および正確性の確保に努めますが、本 Web サイトまたは本 Web サイトに含まれる情報、記事、テンプレート、あるいは関連グラフィックに関する完全性、正確性、信頼性、適合性、または利用可能性について、明示または黙示のいかなる表明または保証も行いません。かかる情報に依拠して生じたいかなる結果についても Smartsheet は一切責任を負いませんので、各自の責任と判断のもとにご利用ください。</a:t>
                      </a:r>
                    </a:p>
                  </a:txBody>
                  <a:tcPr marL="365760" marR="73025" marT="0" marB="0" anchor="ctr">
                    <a:lnL w="762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48801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93236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C-Brand-Strategy-Presentation-Template_PowerPoint" id="{5072B8BC-F743-2846-A5C9-5085C99AD20D}" vid="{9A97CBCC-1D55-0744-816E-F1A204A0548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 Office</Template>
  <TotalTime>219</TotalTime>
  <Words>537</Words>
  <Application>Microsoft Office PowerPoint</Application>
  <PresentationFormat>Widescreen</PresentationFormat>
  <Paragraphs>20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Century Gothic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Erica Waite</dc:creator>
  <cp:lastModifiedBy>Ricky Nan</cp:lastModifiedBy>
  <cp:revision>21</cp:revision>
  <dcterms:created xsi:type="dcterms:W3CDTF">2022-05-22T18:55:25Z</dcterms:created>
  <dcterms:modified xsi:type="dcterms:W3CDTF">2024-10-16T11:42:13Z</dcterms:modified>
</cp:coreProperties>
</file>