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4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6F4"/>
    <a:srgbClr val="FFD966"/>
    <a:srgbClr val="C8F088"/>
    <a:srgbClr val="ADEBDC"/>
    <a:srgbClr val="28DACF"/>
    <a:srgbClr val="BEE3E0"/>
    <a:srgbClr val="F9F9F9"/>
    <a:srgbClr val="0D72D4"/>
    <a:srgbClr val="D6EEFD"/>
    <a:srgbClr val="EA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3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5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2611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12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06416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基本的な関係者エンゲージメント計画テンプレート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844435"/>
              </p:ext>
            </p:extLst>
          </p:nvPr>
        </p:nvGraphicFramePr>
        <p:xfrm>
          <a:off x="165559" y="809285"/>
          <a:ext cx="4206240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プロジェクト名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771705"/>
              </p:ext>
            </p:extLst>
          </p:nvPr>
        </p:nvGraphicFramePr>
        <p:xfrm>
          <a:off x="4383741" y="816367"/>
          <a:ext cx="7491648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636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647001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プロジェクトの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</a:br>
                      <a:r>
                        <a:rPr lang="ja-JP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182109"/>
              </p:ext>
            </p:extLst>
          </p:nvPr>
        </p:nvGraphicFramePr>
        <p:xfrm>
          <a:off x="249647" y="1887175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関係者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関心領域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フェーズ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エンゲージメント アプローチ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エンゲージメント方法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頻度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3D5F4879-4147-A6CD-C0DB-68BFD75D28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6632" y="169599"/>
            <a:ext cx="25521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81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36233"/>
            <a:ext cx="8352276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2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基本的な関係者エンゲージメント計画テンプレート – サンプル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27168"/>
              </p:ext>
            </p:extLst>
          </p:nvPr>
        </p:nvGraphicFramePr>
        <p:xfrm>
          <a:off x="165559" y="809285"/>
          <a:ext cx="4206240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108960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プロジェクト名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0" dirty="0">
                          <a:solidFill>
                            <a:schemeClr val="tx1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都市公園改修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854117"/>
              </p:ext>
            </p:extLst>
          </p:nvPr>
        </p:nvGraphicFramePr>
        <p:xfrm>
          <a:off x="4383741" y="816367"/>
          <a:ext cx="7491648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636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647001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プロジェクトの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</a:br>
                      <a:r>
                        <a:rPr lang="ja-JP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説明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dirty="0">
                          <a:solidFill>
                            <a:srgbClr val="000000"/>
                          </a:solidFill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このプロジェクトは、レクリエーション施設の改善、緑地の拡張、遊び場の改良、および通路や照明の改善などにより、既存の都市公園を活性化することを目的としています。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388130"/>
              </p:ext>
            </p:extLst>
          </p:nvPr>
        </p:nvGraphicFramePr>
        <p:xfrm>
          <a:off x="249647" y="1887175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関係者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関心領域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プロジェクト フェーズ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エンゲージメント アプローチ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エンゲージメント方法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頻度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住民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A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安全性とアクセスのしやすさ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計画、実行、終了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包括型: 意見とフィードバックを求める。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ソーシャル メディアへの</a:t>
                      </a:r>
                      <a:br>
                        <a:rPr lang="en-US" alt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投稿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環境保護団体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E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緑地の保全と持続可能なデザイン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開始、計画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相談型: 専門知識を求める。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電子メール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毎月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公園・レクリエーション部門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メンテナンス、運用、コンプライアンス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開始、計画、実行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パートナーシップ指向型: 後世まで残るような公園にすべく連携する。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電話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隔週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建設請負業者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予算と品質保証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計画、実行、終了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共同作業型: 首尾よく実行できるよう</a:t>
                      </a:r>
                      <a:br>
                        <a:rPr lang="en-US" alt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緊密に連携する。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対面ミーティング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1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毎週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933153"/>
              </p:ext>
            </p:extLst>
          </p:nvPr>
        </p:nvGraphicFramePr>
        <p:xfrm>
          <a:off x="787790" y="1050352"/>
          <a:ext cx="10495728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95728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7103</TotalTime>
  <Words>325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89</cp:revision>
  <cp:lastPrinted>2020-08-31T22:23:58Z</cp:lastPrinted>
  <dcterms:created xsi:type="dcterms:W3CDTF">2021-07-07T23:54:57Z</dcterms:created>
  <dcterms:modified xsi:type="dcterms:W3CDTF">2024-10-29T02:57:54Z</dcterms:modified>
</cp:coreProperties>
</file>