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5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5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8352276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基本的な関係者エンゲージメント計画テンプレート – サンプル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50180"/>
              </p:ext>
            </p:extLst>
          </p:nvPr>
        </p:nvGraphicFramePr>
        <p:xfrm>
          <a:off x="165559" y="809285"/>
          <a:ext cx="4206240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プロジェクト名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都市公園改修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73413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プロジェクトの</a:t>
                      </a:r>
                      <a:br>
                        <a:rPr lang="en-US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0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このプロジェクトは、レクリエーション施設の改善、緑地の拡張、遊び場の改良、および通路や照明の改善などにより、既存の都市公園を活性化することを目的としています。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976430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関心領域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フェーズ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 アプローチ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エンゲージメント方法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住民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安全性とアクセスのしやすさ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計画、実行、終了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包括型: 意見とフィードバックを求める。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ソーシャル メディアへの</a:t>
                      </a:r>
                      <a:br>
                        <a:rPr lang="en-US" alt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投稿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環境保護団体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緑地の保全と持続可能なデザイン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開始、計画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相談型: 専門知識を求める。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電子メール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毎月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公園・レクリエーション部門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メンテナンス、運用、コンプライアンス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開始、計画、実行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パートナーシップ指向型: 後世まで残るような公園にすべく連携する。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隔週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建設請負業者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予算と品質保証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計画、実行、終了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共同作業型: 首尾よく実行できるよう</a:t>
                      </a:r>
                      <a:br>
                        <a:rPr lang="en-US" alt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緊密に連携する。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対面ミーティング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8BBED0FC-53EB-9F8C-208F-B0679D077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6632" y="169599"/>
            <a:ext cx="25521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8352276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基本的な関係者エンゲージメント計画テンプレート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74159"/>
              </p:ext>
            </p:extLst>
          </p:nvPr>
        </p:nvGraphicFramePr>
        <p:xfrm>
          <a:off x="165559" y="809285"/>
          <a:ext cx="4206240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プロジェクト名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9189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プロジェクトの</a:t>
                      </a:r>
                      <a:br>
                        <a:rPr lang="en-US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64506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関心領域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フェーズ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 アプローチ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エンゲージメント方法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40342"/>
              </p:ext>
            </p:extLst>
          </p:nvPr>
        </p:nvGraphicFramePr>
        <p:xfrm>
          <a:off x="787790" y="1050352"/>
          <a:ext cx="1047761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61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7108</TotalTime>
  <Words>325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88</cp:revision>
  <cp:lastPrinted>2020-08-31T22:23:58Z</cp:lastPrinted>
  <dcterms:created xsi:type="dcterms:W3CDTF">2021-07-07T23:54:57Z</dcterms:created>
  <dcterms:modified xsi:type="dcterms:W3CDTF">2024-10-29T02:56:19Z</dcterms:modified>
</cp:coreProperties>
</file>