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5" r:id="rId2"/>
    <p:sldId id="34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0E6"/>
    <a:srgbClr val="FF7F5D"/>
    <a:srgbClr val="BEE96D"/>
    <a:srgbClr val="75E3DD"/>
    <a:srgbClr val="0EB4B5"/>
    <a:srgbClr val="FF672A"/>
    <a:srgbClr val="F99509"/>
    <a:srgbClr val="53C5BA"/>
    <a:srgbClr val="896E09"/>
    <a:srgbClr val="506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9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73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7072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 RAID ログ テンプレート サンプル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47141"/>
              </p:ext>
            </p:extLst>
          </p:nvPr>
        </p:nvGraphicFramePr>
        <p:xfrm>
          <a:off x="300446" y="1388659"/>
          <a:ext cx="11541029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56429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345921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19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569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No.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RAID カテゴリ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優先度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材料の配送の遅れ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生産停止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Alexandra Mattson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機械の故障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生産の遅れ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Bruce 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24119"/>
            <a:ext cx="5238744" cy="419100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77729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無視できる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77729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低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77729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中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77729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高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77729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重大</a:t>
            </a:r>
          </a:p>
        </p:txBody>
      </p:sp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DF1AC7C6-134B-DE1B-789A-7E686D53B1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21353" y="238522"/>
            <a:ext cx="2520122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97572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重大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6887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 RAID ログ テンプレート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001838"/>
              </p:ext>
            </p:extLst>
          </p:nvPr>
        </p:nvGraphicFramePr>
        <p:xfrm>
          <a:off x="300446" y="1388659"/>
          <a:ext cx="11541029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3170582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75571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No.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RAID カテゴリ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優先度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943784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無視できる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97571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低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648779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中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943784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高</a:t>
            </a:r>
          </a:p>
        </p:txBody>
      </p:sp>
      <p:pic>
        <p:nvPicPr>
          <p:cNvPr id="3" name="Graphic 3">
            <a:extLst>
              <a:ext uri="{FF2B5EF4-FFF2-40B4-BE49-F238E27FC236}">
                <a16:creationId xmlns:a16="http://schemas.microsoft.com/office/drawing/2014/main" id="{6C8E2224-5E0E-0B1F-585D-B4F9E6024C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24119"/>
            <a:ext cx="5238744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62794"/>
              </p:ext>
            </p:extLst>
          </p:nvPr>
        </p:nvGraphicFramePr>
        <p:xfrm>
          <a:off x="787790" y="1050352"/>
          <a:ext cx="104513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13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1650</TotalTime>
  <Words>262</Words>
  <Application>Microsoft Office PowerPoint</Application>
  <PresentationFormat>Widescreen</PresentationFormat>
  <Paragraphs>111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32</cp:revision>
  <cp:lastPrinted>2020-08-31T22:23:58Z</cp:lastPrinted>
  <dcterms:created xsi:type="dcterms:W3CDTF">2021-07-07T23:54:57Z</dcterms:created>
  <dcterms:modified xsi:type="dcterms:W3CDTF">2024-10-16T09:37:21Z</dcterms:modified>
</cp:coreProperties>
</file>