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342" r:id="rId2"/>
    <p:sldId id="366"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CCC22-21E6-4007-942F-E22890BF9EDD}" v="11" dt="2024-03-03T21:38:26.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50CCC22-21E6-4007-942F-E22890BF9EDD}"/>
    <pc:docChg chg="undo custSel addSld delSld modSld sldOrd">
      <pc:chgData name="Bess Dunlevy" userId="dd4b9a8537dbe9d0" providerId="LiveId" clId="{450CCC22-21E6-4007-942F-E22890BF9EDD}" dt="2024-03-03T21:38:52.336" v="198" actId="14100"/>
      <pc:docMkLst>
        <pc:docMk/>
      </pc:docMkLst>
      <pc:sldChg chg="addSp delSp modSp mod">
        <pc:chgData name="Bess Dunlevy" userId="dd4b9a8537dbe9d0" providerId="LiveId" clId="{450CCC22-21E6-4007-942F-E22890BF9EDD}" dt="2024-03-03T21:38:52.336" v="198" actId="14100"/>
        <pc:sldMkLst>
          <pc:docMk/>
          <pc:sldMk cId="1508588292" sldId="342"/>
        </pc:sldMkLst>
        <pc:spChg chg="add del mod">
          <ac:chgData name="Bess Dunlevy" userId="dd4b9a8537dbe9d0" providerId="LiveId" clId="{450CCC22-21E6-4007-942F-E22890BF9EDD}" dt="2024-03-03T21:32:37.881" v="54" actId="478"/>
          <ac:spMkLst>
            <pc:docMk/>
            <pc:sldMk cId="1508588292" sldId="342"/>
            <ac:spMk id="3" creationId="{5EC58E2C-4F0B-5989-427A-D78CE29AE142}"/>
          </ac:spMkLst>
        </pc:spChg>
        <pc:spChg chg="add mod">
          <ac:chgData name="Bess Dunlevy" userId="dd4b9a8537dbe9d0" providerId="LiveId" clId="{450CCC22-21E6-4007-942F-E22890BF9EDD}" dt="2024-03-03T21:37:14.259" v="185" actId="20577"/>
          <ac:spMkLst>
            <pc:docMk/>
            <pc:sldMk cId="1508588292" sldId="342"/>
            <ac:spMk id="5" creationId="{537CE91A-3773-7E64-FC5A-7EF0C5FADCEF}"/>
          </ac:spMkLst>
        </pc:spChg>
        <pc:spChg chg="add mod">
          <ac:chgData name="Bess Dunlevy" userId="dd4b9a8537dbe9d0" providerId="LiveId" clId="{450CCC22-21E6-4007-942F-E22890BF9EDD}" dt="2024-03-03T21:37:10.182" v="184" actId="20577"/>
          <ac:spMkLst>
            <pc:docMk/>
            <pc:sldMk cId="1508588292" sldId="342"/>
            <ac:spMk id="7" creationId="{5371E99F-C1F0-028F-6B45-F446D0B2F41C}"/>
          </ac:spMkLst>
        </pc:spChg>
        <pc:spChg chg="mod">
          <ac:chgData name="Bess Dunlevy" userId="dd4b9a8537dbe9d0" providerId="LiveId" clId="{450CCC22-21E6-4007-942F-E22890BF9EDD}" dt="2024-03-03T21:31:55.135" v="48" actId="20577"/>
          <ac:spMkLst>
            <pc:docMk/>
            <pc:sldMk cId="1508588292" sldId="342"/>
            <ac:spMk id="33" creationId="{143A449B-AAB7-994A-92CE-8F48E2CA7DF6}"/>
          </ac:spMkLst>
        </pc:spChg>
        <pc:picChg chg="del">
          <ac:chgData name="Bess Dunlevy" userId="dd4b9a8537dbe9d0" providerId="LiveId" clId="{450CCC22-21E6-4007-942F-E22890BF9EDD}" dt="2024-03-03T21:32:27.405" v="50" actId="478"/>
          <ac:picMkLst>
            <pc:docMk/>
            <pc:sldMk cId="1508588292" sldId="342"/>
            <ac:picMk id="6" creationId="{24DA46BC-CB2B-27AA-8C4A-B58AAAE21E49}"/>
          </ac:picMkLst>
        </pc:picChg>
        <pc:picChg chg="add del mod">
          <ac:chgData name="Bess Dunlevy" userId="dd4b9a8537dbe9d0" providerId="LiveId" clId="{450CCC22-21E6-4007-942F-E22890BF9EDD}" dt="2024-03-03T21:37:32.238" v="189" actId="478"/>
          <ac:picMkLst>
            <pc:docMk/>
            <pc:sldMk cId="1508588292" sldId="342"/>
            <ac:picMk id="9" creationId="{AD10EDC5-9F5D-E22B-D5B8-E3ED83732BA5}"/>
          </ac:picMkLst>
        </pc:picChg>
        <pc:picChg chg="add mod modCrop">
          <ac:chgData name="Bess Dunlevy" userId="dd4b9a8537dbe9d0" providerId="LiveId" clId="{450CCC22-21E6-4007-942F-E22890BF9EDD}" dt="2024-03-03T21:38:52.336" v="198" actId="14100"/>
          <ac:picMkLst>
            <pc:docMk/>
            <pc:sldMk cId="1508588292" sldId="342"/>
            <ac:picMk id="11" creationId="{5EF1D1EC-64DA-796A-5BFD-1803E2F0E430}"/>
          </ac:picMkLst>
        </pc:picChg>
      </pc:sldChg>
      <pc:sldChg chg="modSp del mod">
        <pc:chgData name="Bess Dunlevy" userId="dd4b9a8537dbe9d0" providerId="LiveId" clId="{450CCC22-21E6-4007-942F-E22890BF9EDD}" dt="2024-03-03T21:36:13.605" v="152" actId="47"/>
        <pc:sldMkLst>
          <pc:docMk/>
          <pc:sldMk cId="1955100154" sldId="365"/>
        </pc:sldMkLst>
        <pc:spChg chg="mod">
          <ac:chgData name="Bess Dunlevy" userId="dd4b9a8537dbe9d0" providerId="LiveId" clId="{450CCC22-21E6-4007-942F-E22890BF9EDD}" dt="2024-03-03T21:32:59.714" v="103" actId="20577"/>
          <ac:spMkLst>
            <pc:docMk/>
            <pc:sldMk cId="1955100154" sldId="365"/>
            <ac:spMk id="3" creationId="{CFED1AEF-41FF-4224-873E-6D4109FA5549}"/>
          </ac:spMkLst>
        </pc:spChg>
        <pc:spChg chg="mod">
          <ac:chgData name="Bess Dunlevy" userId="dd4b9a8537dbe9d0" providerId="LiveId" clId="{450CCC22-21E6-4007-942F-E22890BF9EDD}" dt="2024-03-03T21:32:44.173" v="56" actId="14100"/>
          <ac:spMkLst>
            <pc:docMk/>
            <pc:sldMk cId="1955100154" sldId="365"/>
            <ac:spMk id="5" creationId="{CA87F555-482B-A939-E233-56727B016064}"/>
          </ac:spMkLst>
        </pc:spChg>
      </pc:sldChg>
      <pc:sldChg chg="addSp modSp new mod ord">
        <pc:chgData name="Bess Dunlevy" userId="dd4b9a8537dbe9d0" providerId="LiveId" clId="{450CCC22-21E6-4007-942F-E22890BF9EDD}" dt="2024-03-03T21:37:03.005" v="164" actId="1076"/>
        <pc:sldMkLst>
          <pc:docMk/>
          <pc:sldMk cId="3861771654" sldId="366"/>
        </pc:sldMkLst>
        <pc:spChg chg="mod">
          <ac:chgData name="Bess Dunlevy" userId="dd4b9a8537dbe9d0" providerId="LiveId" clId="{450CCC22-21E6-4007-942F-E22890BF9EDD}" dt="2024-03-03T21:33:36.808" v="108"/>
          <ac:spMkLst>
            <pc:docMk/>
            <pc:sldMk cId="3861771654" sldId="366"/>
            <ac:spMk id="4" creationId="{49F621E3-7E30-A0C3-269F-0813DF4F0C32}"/>
          </ac:spMkLst>
        </pc:spChg>
        <pc:spChg chg="add mod">
          <ac:chgData name="Bess Dunlevy" userId="dd4b9a8537dbe9d0" providerId="LiveId" clId="{450CCC22-21E6-4007-942F-E22890BF9EDD}" dt="2024-03-03T21:35:00.941" v="136" actId="1076"/>
          <ac:spMkLst>
            <pc:docMk/>
            <pc:sldMk cId="3861771654" sldId="366"/>
            <ac:spMk id="9" creationId="{BBC952B2-D27E-CCCA-F583-55C302944C31}"/>
          </ac:spMkLst>
        </pc:spChg>
        <pc:spChg chg="add mod">
          <ac:chgData name="Bess Dunlevy" userId="dd4b9a8537dbe9d0" providerId="LiveId" clId="{450CCC22-21E6-4007-942F-E22890BF9EDD}" dt="2024-03-03T21:35:45.194" v="145" actId="255"/>
          <ac:spMkLst>
            <pc:docMk/>
            <pc:sldMk cId="3861771654" sldId="366"/>
            <ac:spMk id="11" creationId="{35B45F29-C4F2-8A8C-0808-4B5FAA85E97B}"/>
          </ac:spMkLst>
        </pc:spChg>
        <pc:spChg chg="add mod">
          <ac:chgData name="Bess Dunlevy" userId="dd4b9a8537dbe9d0" providerId="LiveId" clId="{450CCC22-21E6-4007-942F-E22890BF9EDD}" dt="2024-03-03T21:36:33.519" v="157" actId="1076"/>
          <ac:spMkLst>
            <pc:docMk/>
            <pc:sldMk cId="3861771654" sldId="366"/>
            <ac:spMk id="12" creationId="{8EAE298D-F48E-47C0-94C7-77D0A6F8BA7C}"/>
          </ac:spMkLst>
        </pc:spChg>
        <pc:spChg chg="add mod">
          <ac:chgData name="Bess Dunlevy" userId="dd4b9a8537dbe9d0" providerId="LiveId" clId="{450CCC22-21E6-4007-942F-E22890BF9EDD}" dt="2024-03-03T21:36:28.758" v="155" actId="1076"/>
          <ac:spMkLst>
            <pc:docMk/>
            <pc:sldMk cId="3861771654" sldId="366"/>
            <ac:spMk id="13" creationId="{645DF2D1-135E-4447-B37C-CA43B524A84C}"/>
          </ac:spMkLst>
        </pc:spChg>
        <pc:spChg chg="add mod">
          <ac:chgData name="Bess Dunlevy" userId="dd4b9a8537dbe9d0" providerId="LiveId" clId="{450CCC22-21E6-4007-942F-E22890BF9EDD}" dt="2024-03-03T21:34:50.692" v="134" actId="1076"/>
          <ac:spMkLst>
            <pc:docMk/>
            <pc:sldMk cId="3861771654" sldId="366"/>
            <ac:spMk id="14" creationId="{4001A4AB-A602-44DB-A8F1-2E594A639D14}"/>
          </ac:spMkLst>
        </pc:spChg>
        <pc:spChg chg="add mod">
          <ac:chgData name="Bess Dunlevy" userId="dd4b9a8537dbe9d0" providerId="LiveId" clId="{450CCC22-21E6-4007-942F-E22890BF9EDD}" dt="2024-03-03T21:36:52.764" v="162" actId="1076"/>
          <ac:spMkLst>
            <pc:docMk/>
            <pc:sldMk cId="3861771654" sldId="366"/>
            <ac:spMk id="15" creationId="{47C4DEFF-B537-40C4-B7CF-54B3AAD5C952}"/>
          </ac:spMkLst>
        </pc:spChg>
        <pc:spChg chg="add mod">
          <ac:chgData name="Bess Dunlevy" userId="dd4b9a8537dbe9d0" providerId="LiveId" clId="{450CCC22-21E6-4007-942F-E22890BF9EDD}" dt="2024-03-03T21:34:48.340" v="133" actId="1076"/>
          <ac:spMkLst>
            <pc:docMk/>
            <pc:sldMk cId="3861771654" sldId="366"/>
            <ac:spMk id="16" creationId="{A89B5AE1-9598-4A7C-ADB6-A163AF75EC38}"/>
          </ac:spMkLst>
        </pc:spChg>
        <pc:spChg chg="add mod">
          <ac:chgData name="Bess Dunlevy" userId="dd4b9a8537dbe9d0" providerId="LiveId" clId="{450CCC22-21E6-4007-942F-E22890BF9EDD}" dt="2024-03-03T21:34:30.613" v="127"/>
          <ac:spMkLst>
            <pc:docMk/>
            <pc:sldMk cId="3861771654" sldId="366"/>
            <ac:spMk id="18" creationId="{239CA805-05A9-6331-18FA-2AE0C0564B7D}"/>
          </ac:spMkLst>
        </pc:spChg>
        <pc:spChg chg="add mod">
          <ac:chgData name="Bess Dunlevy" userId="dd4b9a8537dbe9d0" providerId="LiveId" clId="{450CCC22-21E6-4007-942F-E22890BF9EDD}" dt="2024-03-03T21:35:10.113" v="139" actId="1076"/>
          <ac:spMkLst>
            <pc:docMk/>
            <pc:sldMk cId="3861771654" sldId="366"/>
            <ac:spMk id="21" creationId="{C314B403-4E27-6967-85DE-CDDD982FE133}"/>
          </ac:spMkLst>
        </pc:spChg>
        <pc:spChg chg="add mod">
          <ac:chgData name="Bess Dunlevy" userId="dd4b9a8537dbe9d0" providerId="LiveId" clId="{450CCC22-21E6-4007-942F-E22890BF9EDD}" dt="2024-03-03T21:35:19.416" v="141" actId="1076"/>
          <ac:spMkLst>
            <pc:docMk/>
            <pc:sldMk cId="3861771654" sldId="366"/>
            <ac:spMk id="22" creationId="{5BECAFD9-93D6-55DB-D0C6-907724283ABB}"/>
          </ac:spMkLst>
        </pc:spChg>
        <pc:spChg chg="add mod">
          <ac:chgData name="Bess Dunlevy" userId="dd4b9a8537dbe9d0" providerId="LiveId" clId="{450CCC22-21E6-4007-942F-E22890BF9EDD}" dt="2024-03-03T21:37:03.005" v="164" actId="1076"/>
          <ac:spMkLst>
            <pc:docMk/>
            <pc:sldMk cId="3861771654" sldId="366"/>
            <ac:spMk id="23" creationId="{81875568-4262-5BC3-B085-581D4F26FDDC}"/>
          </ac:spMkLst>
        </pc:spChg>
        <pc:grpChg chg="add mod">
          <ac:chgData name="Bess Dunlevy" userId="dd4b9a8537dbe9d0" providerId="LiveId" clId="{450CCC22-21E6-4007-942F-E22890BF9EDD}" dt="2024-03-03T21:33:46.965" v="110" actId="1076"/>
          <ac:grpSpMkLst>
            <pc:docMk/>
            <pc:sldMk cId="3861771654" sldId="366"/>
            <ac:grpSpMk id="3" creationId="{5019B1A3-6480-CB66-0758-231D4866A679}"/>
          </ac:grpSpMkLst>
        </pc:grpChg>
        <pc:grpChg chg="add mod">
          <ac:chgData name="Bess Dunlevy" userId="dd4b9a8537dbe9d0" providerId="LiveId" clId="{450CCC22-21E6-4007-942F-E22890BF9EDD}" dt="2024-03-03T21:34:34.019" v="128" actId="1076"/>
          <ac:grpSpMkLst>
            <pc:docMk/>
            <pc:sldMk cId="3861771654" sldId="366"/>
            <ac:grpSpMk id="17" creationId="{E4A41D3C-3098-76EF-EE02-11657F3628A1}"/>
          </ac:grpSpMkLst>
        </pc:grpChg>
        <pc:graphicFrameChg chg="add mod modGraphic">
          <ac:chgData name="Bess Dunlevy" userId="dd4b9a8537dbe9d0" providerId="LiveId" clId="{450CCC22-21E6-4007-942F-E22890BF9EDD}" dt="2024-03-03T21:35:41.390" v="144" actId="255"/>
          <ac:graphicFrameMkLst>
            <pc:docMk/>
            <pc:sldMk cId="3861771654" sldId="366"/>
            <ac:graphicFrameMk id="2" creationId="{956330ED-8968-CBC9-3CAE-E82E9C55EA4D}"/>
          </ac:graphicFrameMkLst>
        </pc:graphicFrameChg>
        <pc:graphicFrameChg chg="add mod">
          <ac:chgData name="Bess Dunlevy" userId="dd4b9a8537dbe9d0" providerId="LiveId" clId="{450CCC22-21E6-4007-942F-E22890BF9EDD}" dt="2024-03-03T21:33:52.322" v="111"/>
          <ac:graphicFrameMkLst>
            <pc:docMk/>
            <pc:sldMk cId="3861771654" sldId="366"/>
            <ac:graphicFrameMk id="6" creationId="{8C55EB13-1802-18E7-1A55-ABD310B808B3}"/>
          </ac:graphicFrameMkLst>
        </pc:graphicFrameChg>
        <pc:graphicFrameChg chg="add mod modGraphic">
          <ac:chgData name="Bess Dunlevy" userId="dd4b9a8537dbe9d0" providerId="LiveId" clId="{450CCC22-21E6-4007-942F-E22890BF9EDD}" dt="2024-03-03T21:36:46.860" v="160" actId="14100"/>
          <ac:graphicFrameMkLst>
            <pc:docMk/>
            <pc:sldMk cId="3861771654" sldId="366"/>
            <ac:graphicFrameMk id="7" creationId="{C2D5460C-BBC2-A2B6-0053-E7A1F30340E4}"/>
          </ac:graphicFrameMkLst>
        </pc:graphicFrameChg>
        <pc:picChg chg="mod">
          <ac:chgData name="Bess Dunlevy" userId="dd4b9a8537dbe9d0" providerId="LiveId" clId="{450CCC22-21E6-4007-942F-E22890BF9EDD}" dt="2024-03-03T21:33:36.808" v="108"/>
          <ac:picMkLst>
            <pc:docMk/>
            <pc:sldMk cId="3861771654" sldId="366"/>
            <ac:picMk id="5" creationId="{D4AA96C3-C48A-770D-2AD4-CAE0CFB9FF59}"/>
          </ac:picMkLst>
        </pc:picChg>
        <pc:picChg chg="add mod ord">
          <ac:chgData name="Bess Dunlevy" userId="dd4b9a8537dbe9d0" providerId="LiveId" clId="{450CCC22-21E6-4007-942F-E22890BF9EDD}" dt="2024-03-03T21:36:10.904" v="151" actId="167"/>
          <ac:picMkLst>
            <pc:docMk/>
            <pc:sldMk cId="3861771654" sldId="366"/>
            <ac:picMk id="10" creationId="{692EADD1-F8C7-C328-83D9-BEED4E85F761}"/>
          </ac:picMkLst>
        </pc:picChg>
        <pc:picChg chg="add mod">
          <ac:chgData name="Bess Dunlevy" userId="dd4b9a8537dbe9d0" providerId="LiveId" clId="{450CCC22-21E6-4007-942F-E22890BF9EDD}" dt="2024-03-03T21:34:30.613" v="127"/>
          <ac:picMkLst>
            <pc:docMk/>
            <pc:sldMk cId="3861771654" sldId="366"/>
            <ac:picMk id="19" creationId="{6958968D-6298-6849-A54B-0248F944EB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jp.smartsheet.com/try-it?trp=7815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抽象的な白い幾何学テクスチャー">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520780" cy="461665"/>
          </a:xfrm>
          <a:prstGeom prst="rect">
            <a:avLst/>
          </a:prstGeom>
          <a:noFill/>
        </p:spPr>
        <p:txBody>
          <a:bodyPr wrap="square" rtlCol="0">
            <a:spAutoFit/>
          </a:bodyPr>
          <a:lstStyle/>
          <a:p>
            <a:pPr rtl="0"/>
            <a:r>
              <a:rPr lang="ja-JP" sz="2400" b="1" dirty="0">
                <a:solidFill>
                  <a:schemeClr val="tx1">
                    <a:lumMod val="65000"/>
                    <a:lumOff val="35000"/>
                  </a:schemeClr>
                </a:solidFill>
                <a:latin typeface="Century Gothic" panose="020B0502020202020204" pitchFamily="34" charset="0"/>
                <a:ea typeface="MS PGothic" panose="020B0600070205080204" pitchFamily="34" charset="-128"/>
              </a:rPr>
              <a:t>価値提案ビジネス モデル キャンバス テンプレート</a:t>
            </a:r>
          </a:p>
        </p:txBody>
      </p:sp>
      <p:sp>
        <p:nvSpPr>
          <p:cNvPr id="5" name="TextBox 4">
            <a:extLst>
              <a:ext uri="{FF2B5EF4-FFF2-40B4-BE49-F238E27FC236}">
                <a16:creationId xmlns:a16="http://schemas.microsoft.com/office/drawing/2014/main" id="{537CE91A-3773-7E64-FC5A-7EF0C5FADCEF}"/>
              </a:ext>
            </a:extLst>
          </p:cNvPr>
          <p:cNvSpPr txBox="1"/>
          <p:nvPr/>
        </p:nvSpPr>
        <p:spPr>
          <a:xfrm>
            <a:off x="175486" y="5036692"/>
            <a:ext cx="11838949" cy="523220"/>
          </a:xfrm>
          <a:prstGeom prst="rect">
            <a:avLst/>
          </a:prstGeom>
          <a:noFill/>
        </p:spPr>
        <p:txBody>
          <a:bodyPr wrap="square" rtlCol="0">
            <a:spAutoFit/>
          </a:bodyPr>
          <a:lstStyle/>
          <a:p>
            <a:pPr rtl="0"/>
            <a:r>
              <a:rPr lang="ja-JP" sz="2800">
                <a:solidFill>
                  <a:schemeClr val="tx1">
                    <a:lumMod val="65000"/>
                    <a:lumOff val="35000"/>
                  </a:schemeClr>
                </a:solidFill>
                <a:latin typeface="Century Gothic" panose="020B0502020202020204" pitchFamily="34" charset="0"/>
                <a:ea typeface="MS PGothic" panose="020B0600070205080204" pitchFamily="34" charset="-128"/>
              </a:rPr>
              <a:t>価値提案ビジネス モデル キャンバス</a:t>
            </a:r>
          </a:p>
        </p:txBody>
      </p:sp>
      <p:sp>
        <p:nvSpPr>
          <p:cNvPr id="7" name="TextBox 6">
            <a:extLst>
              <a:ext uri="{FF2B5EF4-FFF2-40B4-BE49-F238E27FC236}">
                <a16:creationId xmlns:a16="http://schemas.microsoft.com/office/drawing/2014/main" id="{5371E99F-C1F0-028F-6B45-F446D0B2F41C}"/>
              </a:ext>
            </a:extLst>
          </p:cNvPr>
          <p:cNvSpPr txBox="1"/>
          <p:nvPr/>
        </p:nvSpPr>
        <p:spPr>
          <a:xfrm>
            <a:off x="205343" y="5559912"/>
            <a:ext cx="11781314" cy="646331"/>
          </a:xfrm>
          <a:prstGeom prst="rect">
            <a:avLst/>
          </a:prstGeom>
          <a:noFill/>
        </p:spPr>
        <p:txBody>
          <a:bodyPr wrap="square">
            <a:spAutoFit/>
          </a:bodyPr>
          <a:lstStyle/>
          <a:p>
            <a:pPr rtl="0"/>
            <a:r>
              <a:rPr lang="ja-JP" sz="1200" i="1">
                <a:latin typeface="Century Gothic" panose="020B0502020202020204" pitchFamily="34" charset="0"/>
                <a:ea typeface="MS PGothic" panose="020B0600070205080204" pitchFamily="34" charset="-128"/>
              </a:rPr>
              <a:t>まずは次のスライドの製品セクションに、製品に関する詳細な情報を記入します。次いでターゲット顧客に焦点を移し、市場調査や顧客フィードバックを使用して、顧客の要望、ニーズ、不安を明確にします。最後に、代替製品/サービスを特定して競争環境を認識し、代替製品/サービスに対抗する価値提案をより明確にします。このプロセスに従うことで、顧客の要求が自社製品によって独自の形で満たされてゆく過程を包括的に把握でき、代替製品/サービスとの差別化を図ることができます。</a:t>
            </a:r>
          </a:p>
        </p:txBody>
      </p:sp>
      <p:pic>
        <p:nvPicPr>
          <p:cNvPr id="11" name="Picture 10">
            <a:extLst>
              <a:ext uri="{FF2B5EF4-FFF2-40B4-BE49-F238E27FC236}">
                <a16:creationId xmlns:a16="http://schemas.microsoft.com/office/drawing/2014/main" id="{5EF1D1EC-64DA-796A-5BFD-1803E2F0E430}"/>
              </a:ext>
            </a:extLst>
          </p:cNvPr>
          <p:cNvPicPr>
            <a:picLocks noChangeAspect="1"/>
          </p:cNvPicPr>
          <p:nvPr/>
        </p:nvPicPr>
        <p:blipFill>
          <a:blip r:embed="rId3"/>
          <a:srcRect t="718" b="718"/>
          <a:stretch/>
        </p:blipFill>
        <p:spPr>
          <a:xfrm>
            <a:off x="5676181" y="1284147"/>
            <a:ext cx="6112966" cy="3391800"/>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E54A3AA6-84FC-1863-A96F-4F48329D5D32}"/>
              </a:ext>
            </a:extLst>
          </p:cNvPr>
          <p:cNvPicPr>
            <a:picLocks noChangeAspect="1"/>
          </p:cNvPicPr>
          <p:nvPr/>
        </p:nvPicPr>
        <p:blipFill>
          <a:blip r:embed="rId5"/>
          <a:srcRect/>
          <a:stretch/>
        </p:blipFill>
        <p:spPr>
          <a:xfrm>
            <a:off x="9213327" y="129756"/>
            <a:ext cx="2575820" cy="512318"/>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2EADD1-F8C7-C328-83D9-BEED4E85F7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679" b="14393"/>
          <a:stretch/>
        </p:blipFill>
        <p:spPr>
          <a:xfrm rot="1926547">
            <a:off x="6240813" y="1096150"/>
            <a:ext cx="5193896" cy="4744340"/>
          </a:xfrm>
          <a:prstGeom prst="rect">
            <a:avLst/>
          </a:prstGeom>
        </p:spPr>
      </p:pic>
      <p:graphicFrame>
        <p:nvGraphicFramePr>
          <p:cNvPr id="2" name="Table 1">
            <a:extLst>
              <a:ext uri="{FF2B5EF4-FFF2-40B4-BE49-F238E27FC236}">
                <a16:creationId xmlns:a16="http://schemas.microsoft.com/office/drawing/2014/main" id="{956330ED-8968-CBC9-3CAE-E82E9C55EA4D}"/>
              </a:ext>
            </a:extLst>
          </p:cNvPr>
          <p:cNvGraphicFramePr>
            <a:graphicFrameLocks noGrp="1"/>
          </p:cNvGraphicFramePr>
          <p:nvPr>
            <p:extLst>
              <p:ext uri="{D42A27DB-BD31-4B8C-83A1-F6EECF244321}">
                <p14:modId xmlns:p14="http://schemas.microsoft.com/office/powerpoint/2010/main" val="2242053865"/>
              </p:ext>
            </p:extLst>
          </p:nvPr>
        </p:nvGraphicFramePr>
        <p:xfrm>
          <a:off x="454266" y="971610"/>
          <a:ext cx="4606622" cy="4351337"/>
        </p:xfrm>
        <a:graphic>
          <a:graphicData uri="http://schemas.openxmlformats.org/drawingml/2006/table">
            <a:tbl>
              <a:tblPr/>
              <a:tblGrid>
                <a:gridCol w="2303311">
                  <a:extLst>
                    <a:ext uri="{9D8B030D-6E8A-4147-A177-3AD203B41FA5}">
                      <a16:colId xmlns:a16="http://schemas.microsoft.com/office/drawing/2014/main" val="455570281"/>
                    </a:ext>
                  </a:extLst>
                </a:gridCol>
                <a:gridCol w="2303311">
                  <a:extLst>
                    <a:ext uri="{9D8B030D-6E8A-4147-A177-3AD203B41FA5}">
                      <a16:colId xmlns:a16="http://schemas.microsoft.com/office/drawing/2014/main" val="1200130437"/>
                    </a:ext>
                  </a:extLst>
                </a:gridCol>
              </a:tblGrid>
              <a:tr h="417475">
                <a:tc gridSpan="2">
                  <a:txBody>
                    <a:bodyPr/>
                    <a:lstStyle/>
                    <a:p>
                      <a:pPr algn="ctr" fontAlgn="b"/>
                      <a:endParaRPr lang="en-US" sz="1700" b="0" i="0" u="none" strike="noStrike" baseline="0" dirty="0">
                        <a:solidFill>
                          <a:srgbClr val="595959"/>
                        </a:solidFill>
                        <a:effectLst/>
                        <a:latin typeface="Century Gothic" panose="020B0502020202020204" pitchFamily="34" charset="0"/>
                        <a:ea typeface="MS PGothic" panose="020B0600070205080204" pitchFamily="34" charset="-128"/>
                      </a:endParaRPr>
                    </a:p>
                  </a:txBody>
                  <a:tcPr marL="0" marR="0" marT="0" marB="0" anchor="b">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3912151414"/>
                  </a:ext>
                </a:extLst>
              </a:tr>
              <a:tr h="287914">
                <a:tc>
                  <a:txBody>
                    <a:bodyPr/>
                    <a:lstStyle/>
                    <a:p>
                      <a:pPr algn="ctr" rtl="0" fontAlgn="ctr"/>
                      <a:r>
                        <a:rPr lang="ja-JP" sz="1200" b="1" i="0" u="none" strike="noStrike" baseline="0">
                          <a:solidFill>
                            <a:srgbClr val="595959"/>
                          </a:solidFill>
                          <a:effectLst/>
                          <a:latin typeface="Century Gothic" panose="020B0502020202020204" pitchFamily="34" charset="0"/>
                          <a:ea typeface="MS PGothic" panose="020B0600070205080204" pitchFamily="34" charset="-128"/>
                        </a:rPr>
                        <a:t>メリット</a:t>
                      </a:r>
                    </a:p>
                  </a:txBody>
                  <a:tcPr marL="0" marR="0" marT="0" marB="0" anchor="ctr">
                    <a:lnL>
                      <a:noFill/>
                    </a:lnL>
                    <a:lnR>
                      <a:noFill/>
                    </a:lnR>
                    <a:lnT>
                      <a:noFill/>
                    </a:lnT>
                    <a:lnB>
                      <a:noFill/>
                    </a:lnB>
                    <a:solidFill>
                      <a:srgbClr val="FFF2CC"/>
                    </a:solidFill>
                  </a:tcPr>
                </a:tc>
                <a:tc>
                  <a:txBody>
                    <a:bodyPr/>
                    <a:lstStyle/>
                    <a:p>
                      <a:pPr algn="ctr" rtl="0" fontAlgn="ctr"/>
                      <a:r>
                        <a:rPr lang="ja-JP" sz="1200" b="1" i="0" u="none" strike="noStrike" baseline="0">
                          <a:solidFill>
                            <a:srgbClr val="595959"/>
                          </a:solidFill>
                          <a:effectLst/>
                          <a:latin typeface="Century Gothic" panose="020B0502020202020204" pitchFamily="34" charset="0"/>
                          <a:ea typeface="MS PGothic" panose="020B0600070205080204" pitchFamily="34" charset="-128"/>
                        </a:rPr>
                        <a:t>体験</a:t>
                      </a:r>
                    </a:p>
                  </a:txBody>
                  <a:tcPr marL="0" marR="0" marT="0" marB="0" anchor="ctr">
                    <a:lnL>
                      <a:noFill/>
                    </a:lnL>
                    <a:lnR>
                      <a:noFill/>
                    </a:lnR>
                    <a:lnT>
                      <a:noFill/>
                    </a:lnT>
                    <a:lnB>
                      <a:noFill/>
                    </a:lnB>
                    <a:solidFill>
                      <a:srgbClr val="F4D8CC"/>
                    </a:solidFill>
                  </a:tcPr>
                </a:tc>
                <a:extLst>
                  <a:ext uri="{0D108BD9-81ED-4DB2-BD59-A6C34878D82A}">
                    <a16:rowId xmlns:a16="http://schemas.microsoft.com/office/drawing/2014/main" val="583939481"/>
                  </a:ext>
                </a:extLst>
              </a:tr>
              <a:tr h="1679017">
                <a:tc>
                  <a:txBody>
                    <a:bodyPr/>
                    <a:lstStyle/>
                    <a:p>
                      <a:pPr algn="l" rtl="0" fontAlgn="b"/>
                      <a:r>
                        <a:rPr lang="ja-JP" sz="1200" b="0" i="0" u="none" strike="noStrike" baseline="0" dirty="0">
                          <a:solidFill>
                            <a:srgbClr val="595959"/>
                          </a:solidFill>
                          <a:effectLst/>
                          <a:latin typeface="Century Gothic" panose="020B0502020202020204" pitchFamily="34" charset="0"/>
                          <a:ea typeface="MS PGothic" panose="020B0600070205080204" pitchFamily="34" charset="-128"/>
                        </a:rPr>
                        <a:t>自社の製品が顧客にもたらす主なメリットを特定し、列挙します。</a:t>
                      </a:r>
                    </a:p>
                  </a:txBody>
                  <a:tcPr marL="64781" marR="0" marT="0" marB="0" anchor="ctr">
                    <a:lnL>
                      <a:noFill/>
                    </a:lnL>
                    <a:lnR>
                      <a:noFill/>
                    </a:lnR>
                    <a:lnT>
                      <a:noFill/>
                    </a:lnT>
                    <a:lnB>
                      <a:noFill/>
                    </a:lnB>
                    <a:solidFill>
                      <a:srgbClr val="FFF2CC"/>
                    </a:solidFill>
                  </a:tcPr>
                </a:tc>
                <a:tc rowSpan="3">
                  <a:txBody>
                    <a:bodyPr/>
                    <a:lstStyle/>
                    <a:p>
                      <a:pPr algn="l" rtl="0" fontAlgn="ctr"/>
                      <a:r>
                        <a:rPr lang="ja-JP" sz="1200" b="0" i="0" u="none" strike="noStrike" baseline="0" dirty="0">
                          <a:solidFill>
                            <a:srgbClr val="595959"/>
                          </a:solidFill>
                          <a:effectLst/>
                          <a:latin typeface="Century Gothic" panose="020B0502020202020204" pitchFamily="34" charset="0"/>
                          <a:ea typeface="MS PGothic" panose="020B0600070205080204" pitchFamily="34" charset="-128"/>
                        </a:rPr>
                        <a:t>自社の製品を使用する際の</a:t>
                      </a:r>
                      <a:br>
                        <a:rPr lang="en-US" altLang="ja-JP" sz="1200" b="0" i="0" u="none" strike="noStrike" baseline="0" dirty="0">
                          <a:solidFill>
                            <a:srgbClr val="595959"/>
                          </a:solidFill>
                          <a:effectLst/>
                          <a:latin typeface="Century Gothic" panose="020B0502020202020204" pitchFamily="34" charset="0"/>
                          <a:ea typeface="MS PGothic" panose="020B0600070205080204" pitchFamily="34" charset="-128"/>
                        </a:rPr>
                      </a:br>
                      <a:r>
                        <a:rPr lang="ja-JP" sz="1200" b="0" i="0" u="none" strike="noStrike" baseline="0" dirty="0">
                          <a:solidFill>
                            <a:srgbClr val="595959"/>
                          </a:solidFill>
                          <a:effectLst/>
                          <a:latin typeface="Century Gothic" panose="020B0502020202020204" pitchFamily="34" charset="0"/>
                          <a:ea typeface="MS PGothic" panose="020B0600070205080204" pitchFamily="34" charset="-128"/>
                        </a:rPr>
                        <a:t>カスタマー エクスペリエンス全般を説明し、それがもたらす感情面または実用面の価値に焦点を当てます。</a:t>
                      </a:r>
                    </a:p>
                  </a:txBody>
                  <a:tcPr marL="388684" marR="0" marT="0" marB="0" anchor="ctr">
                    <a:lnL>
                      <a:noFill/>
                    </a:lnL>
                    <a:lnR>
                      <a:noFill/>
                    </a:lnR>
                    <a:lnT>
                      <a:noFill/>
                    </a:lnT>
                    <a:lnB>
                      <a:noFill/>
                    </a:lnB>
                    <a:solidFill>
                      <a:srgbClr val="F4D8CC"/>
                    </a:solidFill>
                  </a:tcPr>
                </a:tc>
                <a:extLst>
                  <a:ext uri="{0D108BD9-81ED-4DB2-BD59-A6C34878D82A}">
                    <a16:rowId xmlns:a16="http://schemas.microsoft.com/office/drawing/2014/main" val="359383382"/>
                  </a:ext>
                </a:extLst>
              </a:tr>
              <a:tr h="287914">
                <a:tc>
                  <a:txBody>
                    <a:bodyPr/>
                    <a:lstStyle/>
                    <a:p>
                      <a:pPr algn="ctr" rtl="0" fontAlgn="ctr"/>
                      <a:r>
                        <a:rPr lang="ja-JP" sz="1200" b="1" i="0" u="none" strike="noStrike" baseline="0">
                          <a:solidFill>
                            <a:srgbClr val="595959"/>
                          </a:solidFill>
                          <a:effectLst/>
                          <a:latin typeface="Century Gothic" panose="020B0502020202020204" pitchFamily="34" charset="0"/>
                          <a:ea typeface="MS PGothic" panose="020B0600070205080204" pitchFamily="34" charset="-128"/>
                        </a:rPr>
                        <a:t>特長</a:t>
                      </a:r>
                    </a:p>
                  </a:txBody>
                  <a:tcPr marL="0" marR="0" marT="0" marB="0" anchor="ctr">
                    <a:lnL>
                      <a:noFill/>
                    </a:lnL>
                    <a:lnR>
                      <a:noFill/>
                    </a:lnR>
                    <a:lnT>
                      <a:noFill/>
                    </a:lnT>
                    <a:lnB>
                      <a:noFill/>
                    </a:lnB>
                    <a:solidFill>
                      <a:srgbClr val="FCE4D6"/>
                    </a:solidFill>
                  </a:tcPr>
                </a:tc>
                <a:tc vMerge="1">
                  <a:txBody>
                    <a:bodyPr/>
                    <a:lstStyle/>
                    <a:p>
                      <a:endParaRPr lang="en-US"/>
                    </a:p>
                  </a:txBody>
                  <a:tcPr/>
                </a:tc>
                <a:extLst>
                  <a:ext uri="{0D108BD9-81ED-4DB2-BD59-A6C34878D82A}">
                    <a16:rowId xmlns:a16="http://schemas.microsoft.com/office/drawing/2014/main" val="2832400066"/>
                  </a:ext>
                </a:extLst>
              </a:tr>
              <a:tr h="1679017">
                <a:tc>
                  <a:txBody>
                    <a:bodyPr/>
                    <a:lstStyle/>
                    <a:p>
                      <a:pPr algn="l" rtl="0" fontAlgn="ctr"/>
                      <a:r>
                        <a:rPr lang="ja-JP" sz="1200" b="0" i="0" u="none" strike="noStrike" baseline="0" dirty="0">
                          <a:solidFill>
                            <a:srgbClr val="595959"/>
                          </a:solidFill>
                          <a:effectLst/>
                          <a:latin typeface="Century Gothic" panose="020B0502020202020204" pitchFamily="34" charset="0"/>
                          <a:ea typeface="MS PGothic" panose="020B0600070205080204" pitchFamily="34" charset="-128"/>
                        </a:rPr>
                        <a:t>これらのメリットを可能にする自社製品の特定の属性や機能を詳細に説明します。</a:t>
                      </a:r>
                    </a:p>
                  </a:txBody>
                  <a:tcPr marL="64781" marR="0" marT="0" marB="0" anchor="ctr">
                    <a:lnL>
                      <a:noFill/>
                    </a:lnL>
                    <a:lnR>
                      <a:noFill/>
                    </a:lnR>
                    <a:lnT>
                      <a:noFill/>
                    </a:lnT>
                    <a:lnB>
                      <a:noFill/>
                    </a:lnB>
                    <a:solidFill>
                      <a:srgbClr val="FCE4D6"/>
                    </a:solidFill>
                  </a:tcPr>
                </a:tc>
                <a:tc vMerge="1">
                  <a:txBody>
                    <a:bodyPr/>
                    <a:lstStyle/>
                    <a:p>
                      <a:endParaRPr lang="en-US"/>
                    </a:p>
                  </a:txBody>
                  <a:tcPr/>
                </a:tc>
                <a:extLst>
                  <a:ext uri="{0D108BD9-81ED-4DB2-BD59-A6C34878D82A}">
                    <a16:rowId xmlns:a16="http://schemas.microsoft.com/office/drawing/2014/main" val="3328471934"/>
                  </a:ext>
                </a:extLst>
              </a:tr>
            </a:tbl>
          </a:graphicData>
        </a:graphic>
      </p:graphicFrame>
      <p:grpSp>
        <p:nvGrpSpPr>
          <p:cNvPr id="3" name="Group 2">
            <a:extLst>
              <a:ext uri="{FF2B5EF4-FFF2-40B4-BE49-F238E27FC236}">
                <a16:creationId xmlns:a16="http://schemas.microsoft.com/office/drawing/2014/main" id="{5019B1A3-6480-CB66-0758-231D4866A679}"/>
              </a:ext>
            </a:extLst>
          </p:cNvPr>
          <p:cNvGrpSpPr/>
          <p:nvPr/>
        </p:nvGrpSpPr>
        <p:grpSpPr>
          <a:xfrm>
            <a:off x="2196651" y="2971800"/>
            <a:ext cx="914400" cy="914400"/>
            <a:chOff x="0" y="0"/>
            <a:chExt cx="914400" cy="914400"/>
          </a:xfrm>
        </p:grpSpPr>
        <p:sp>
          <p:nvSpPr>
            <p:cNvPr id="4" name="Oval 3">
              <a:extLst>
                <a:ext uri="{FF2B5EF4-FFF2-40B4-BE49-F238E27FC236}">
                  <a16:creationId xmlns:a16="http://schemas.microsoft.com/office/drawing/2014/main" id="{49F621E3-7E30-A0C3-269F-0813DF4F0C32}"/>
                </a:ext>
              </a:extLst>
            </p:cNvPr>
            <p:cNvSpPr/>
            <p:nvPr/>
          </p:nvSpPr>
          <p:spPr>
            <a:xfrm>
              <a:off x="47625" y="57150"/>
              <a:ext cx="819150" cy="81915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latin typeface="Century Gothic" panose="020B0502020202020204" pitchFamily="34" charset="0"/>
                <a:ea typeface="MS PGothic" panose="020B0600070205080204" pitchFamily="34" charset="-128"/>
              </a:endParaRPr>
            </a:p>
          </p:txBody>
        </p:sp>
        <p:pic>
          <p:nvPicPr>
            <p:cNvPr id="5" name="Graphic 19" descr="継続的改善のアウトライン">
              <a:extLst>
                <a:ext uri="{FF2B5EF4-FFF2-40B4-BE49-F238E27FC236}">
                  <a16:creationId xmlns:a16="http://schemas.microsoft.com/office/drawing/2014/main" id="{D4AA96C3-C48A-770D-2AD4-CAE0CFB9FF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914400" cy="914400"/>
            </a:xfrm>
            <a:prstGeom prst="rect">
              <a:avLst/>
            </a:prstGeom>
          </p:spPr>
        </p:pic>
      </p:grpSp>
      <p:graphicFrame>
        <p:nvGraphicFramePr>
          <p:cNvPr id="7" name="Table 6">
            <a:extLst>
              <a:ext uri="{FF2B5EF4-FFF2-40B4-BE49-F238E27FC236}">
                <a16:creationId xmlns:a16="http://schemas.microsoft.com/office/drawing/2014/main" id="{C2D5460C-BBC2-A2B6-0053-E7A1F30340E4}"/>
              </a:ext>
            </a:extLst>
          </p:cNvPr>
          <p:cNvGraphicFramePr>
            <a:graphicFrameLocks noGrp="1"/>
          </p:cNvGraphicFramePr>
          <p:nvPr>
            <p:extLst>
              <p:ext uri="{D42A27DB-BD31-4B8C-83A1-F6EECF244321}">
                <p14:modId xmlns:p14="http://schemas.microsoft.com/office/powerpoint/2010/main" val="131095018"/>
              </p:ext>
            </p:extLst>
          </p:nvPr>
        </p:nvGraphicFramePr>
        <p:xfrm>
          <a:off x="459808" y="5630597"/>
          <a:ext cx="10750938" cy="1129691"/>
        </p:xfrm>
        <a:graphic>
          <a:graphicData uri="http://schemas.openxmlformats.org/drawingml/2006/table">
            <a:tbl>
              <a:tblPr/>
              <a:tblGrid>
                <a:gridCol w="2619518">
                  <a:extLst>
                    <a:ext uri="{9D8B030D-6E8A-4147-A177-3AD203B41FA5}">
                      <a16:colId xmlns:a16="http://schemas.microsoft.com/office/drawing/2014/main" val="359442562"/>
                    </a:ext>
                  </a:extLst>
                </a:gridCol>
                <a:gridCol w="2619518">
                  <a:extLst>
                    <a:ext uri="{9D8B030D-6E8A-4147-A177-3AD203B41FA5}">
                      <a16:colId xmlns:a16="http://schemas.microsoft.com/office/drawing/2014/main" val="807775511"/>
                    </a:ext>
                  </a:extLst>
                </a:gridCol>
                <a:gridCol w="272866">
                  <a:extLst>
                    <a:ext uri="{9D8B030D-6E8A-4147-A177-3AD203B41FA5}">
                      <a16:colId xmlns:a16="http://schemas.microsoft.com/office/drawing/2014/main" val="1403076783"/>
                    </a:ext>
                  </a:extLst>
                </a:gridCol>
                <a:gridCol w="2619518">
                  <a:extLst>
                    <a:ext uri="{9D8B030D-6E8A-4147-A177-3AD203B41FA5}">
                      <a16:colId xmlns:a16="http://schemas.microsoft.com/office/drawing/2014/main" val="1681915153"/>
                    </a:ext>
                  </a:extLst>
                </a:gridCol>
                <a:gridCol w="2619518">
                  <a:extLst>
                    <a:ext uri="{9D8B030D-6E8A-4147-A177-3AD203B41FA5}">
                      <a16:colId xmlns:a16="http://schemas.microsoft.com/office/drawing/2014/main" val="28008275"/>
                    </a:ext>
                  </a:extLst>
                </a:gridCol>
              </a:tblGrid>
              <a:tr h="272880">
                <a:tc>
                  <a:txBody>
                    <a:bodyPr/>
                    <a:lstStyle/>
                    <a:p>
                      <a:pPr algn="l" rtl="0" fontAlgn="b"/>
                      <a:r>
                        <a:rPr lang="ja-JP" sz="1800" b="0" i="0" u="none" strike="noStrike" baseline="0" dirty="0">
                          <a:solidFill>
                            <a:srgbClr val="595959"/>
                          </a:solidFill>
                          <a:effectLst/>
                          <a:latin typeface="Century Gothic" panose="020B0502020202020204" pitchFamily="34" charset="0"/>
                          <a:ea typeface="MS PGothic" panose="020B0600070205080204" pitchFamily="34" charset="-128"/>
                        </a:rPr>
                        <a:t>代替製品/サービス</a:t>
                      </a:r>
                    </a:p>
                  </a:txBody>
                  <a:tcPr marL="8007" marR="8007" marT="8007" marB="0" anchor="b">
                    <a:lnL>
                      <a:noFill/>
                    </a:lnL>
                    <a:lnR>
                      <a:noFill/>
                    </a:lnR>
                    <a:lnT>
                      <a:noFill/>
                    </a:lnT>
                    <a:lnB>
                      <a:noFill/>
                    </a:lnB>
                    <a:noFill/>
                  </a:tcPr>
                </a:tc>
                <a:tc>
                  <a:txBody>
                    <a:bodyPr/>
                    <a:lstStyle/>
                    <a:p>
                      <a:pPr algn="l" fontAlgn="b"/>
                      <a:endParaRPr lang="en-US" sz="900" b="0" i="0" u="none" strike="noStrike" baseline="0">
                        <a:solidFill>
                          <a:srgbClr val="000000"/>
                        </a:solidFill>
                        <a:effectLst/>
                        <a:latin typeface="Century Gothic" panose="020B0502020202020204" pitchFamily="34" charset="0"/>
                        <a:ea typeface="MS PGothic" panose="020B0600070205080204" pitchFamily="34" charset="-128"/>
                      </a:endParaRPr>
                    </a:p>
                  </a:txBody>
                  <a:tcPr marL="8007" marR="8007" marT="8007" marB="0" anchor="b">
                    <a:lnL>
                      <a:noFill/>
                    </a:lnL>
                    <a:lnR>
                      <a:noFill/>
                    </a:lnR>
                    <a:lnT>
                      <a:noFill/>
                    </a:lnT>
                    <a:lnB>
                      <a:noFill/>
                    </a:lnB>
                    <a:noFill/>
                  </a:tcPr>
                </a:tc>
                <a:tc>
                  <a:txBody>
                    <a:bodyPr/>
                    <a:lstStyle/>
                    <a:p>
                      <a:pPr algn="l" fontAlgn="b"/>
                      <a:endParaRPr lang="en-US" sz="900" b="0" i="0" u="none" strike="noStrike" baseline="0">
                        <a:solidFill>
                          <a:srgbClr val="000000"/>
                        </a:solidFill>
                        <a:effectLst/>
                        <a:latin typeface="Century Gothic" panose="020B0502020202020204" pitchFamily="34" charset="0"/>
                        <a:ea typeface="MS PGothic" panose="020B0600070205080204" pitchFamily="34" charset="-128"/>
                      </a:endParaRPr>
                    </a:p>
                  </a:txBody>
                  <a:tcPr marL="8007" marR="8007" marT="8007" marB="0" anchor="b">
                    <a:lnL>
                      <a:noFill/>
                    </a:lnL>
                    <a:lnR>
                      <a:noFill/>
                    </a:lnR>
                    <a:lnT>
                      <a:noFill/>
                    </a:lnT>
                    <a:lnB>
                      <a:noFill/>
                    </a:lnB>
                    <a:noFill/>
                  </a:tcPr>
                </a:tc>
                <a:tc>
                  <a:txBody>
                    <a:bodyPr/>
                    <a:lstStyle/>
                    <a:p>
                      <a:pPr algn="l" fontAlgn="b"/>
                      <a:endParaRPr lang="en-US" sz="900" b="0" i="0" u="none" strike="noStrike" baseline="0">
                        <a:solidFill>
                          <a:srgbClr val="000000"/>
                        </a:solidFill>
                        <a:effectLst/>
                        <a:latin typeface="Century Gothic" panose="020B0502020202020204" pitchFamily="34" charset="0"/>
                        <a:ea typeface="MS PGothic" panose="020B0600070205080204" pitchFamily="34" charset="-128"/>
                      </a:endParaRPr>
                    </a:p>
                  </a:txBody>
                  <a:tcPr marL="8007" marR="8007" marT="8007" marB="0" anchor="b">
                    <a:lnL>
                      <a:noFill/>
                    </a:lnL>
                    <a:lnR>
                      <a:noFill/>
                    </a:lnR>
                    <a:lnT>
                      <a:noFill/>
                    </a:lnT>
                    <a:lnB>
                      <a:noFill/>
                    </a:lnB>
                    <a:noFill/>
                  </a:tcPr>
                </a:tc>
                <a:tc>
                  <a:txBody>
                    <a:bodyPr/>
                    <a:lstStyle/>
                    <a:p>
                      <a:pPr algn="l" fontAlgn="b"/>
                      <a:endParaRPr lang="en-US" sz="900" b="0" i="0" u="none" strike="noStrike" baseline="0">
                        <a:solidFill>
                          <a:srgbClr val="000000"/>
                        </a:solidFill>
                        <a:effectLst/>
                        <a:latin typeface="Century Gothic" panose="020B0502020202020204" pitchFamily="34" charset="0"/>
                        <a:ea typeface="MS PGothic" panose="020B0600070205080204" pitchFamily="34" charset="-128"/>
                      </a:endParaRPr>
                    </a:p>
                  </a:txBody>
                  <a:tcPr marL="8007" marR="8007" marT="8007" marB="0" anchor="b">
                    <a:lnL>
                      <a:noFill/>
                    </a:lnL>
                    <a:lnR>
                      <a:noFill/>
                    </a:lnR>
                    <a:lnT>
                      <a:noFill/>
                    </a:lnT>
                    <a:lnB>
                      <a:noFill/>
                    </a:lnB>
                    <a:noFill/>
                  </a:tcPr>
                </a:tc>
                <a:extLst>
                  <a:ext uri="{0D108BD9-81ED-4DB2-BD59-A6C34878D82A}">
                    <a16:rowId xmlns:a16="http://schemas.microsoft.com/office/drawing/2014/main" val="2495307171"/>
                  </a:ext>
                </a:extLst>
              </a:tr>
              <a:tr h="847364">
                <a:tc gridSpan="5">
                  <a:txBody>
                    <a:bodyPr/>
                    <a:lstStyle/>
                    <a:p>
                      <a:pPr algn="l" rtl="0" fontAlgn="ctr"/>
                      <a:r>
                        <a:rPr lang="ja-JP" sz="1200" b="0" i="0" u="none" strike="noStrike" baseline="0" dirty="0">
                          <a:solidFill>
                            <a:srgbClr val="595959"/>
                          </a:solidFill>
                          <a:effectLst/>
                          <a:latin typeface="Century Gothic" panose="020B0502020202020204" pitchFamily="34" charset="0"/>
                          <a:ea typeface="MS PGothic" panose="020B0600070205080204" pitchFamily="34" charset="-128"/>
                        </a:rPr>
                        <a:t>代替製品/サービスを列挙します: 直接的な競合他社やさまざまなソリューションなど、顧客が自社製品の代わりに検討する可能性がある、既存の代替製品/サービスを詳細に説明します。</a:t>
                      </a:r>
                    </a:p>
                  </a:txBody>
                  <a:tcPr marL="72061" marR="8007" marT="8007" marB="0" anchor="ctr">
                    <a:lnL>
                      <a:noFill/>
                    </a:lnL>
                    <a:lnR>
                      <a:noFill/>
                    </a:lnR>
                    <a:lnT>
                      <a:noFill/>
                    </a:lnT>
                    <a:lnB>
                      <a:noFill/>
                    </a:lnB>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600430"/>
                  </a:ext>
                </a:extLst>
              </a:tr>
            </a:tbl>
          </a:graphicData>
        </a:graphic>
      </p:graphicFrame>
      <p:sp>
        <p:nvSpPr>
          <p:cNvPr id="9" name="TextBox 8">
            <a:extLst>
              <a:ext uri="{FF2B5EF4-FFF2-40B4-BE49-F238E27FC236}">
                <a16:creationId xmlns:a16="http://schemas.microsoft.com/office/drawing/2014/main" id="{BBC952B2-D27E-CCCA-F583-55C302944C31}"/>
              </a:ext>
            </a:extLst>
          </p:cNvPr>
          <p:cNvSpPr txBox="1"/>
          <p:nvPr/>
        </p:nvSpPr>
        <p:spPr>
          <a:xfrm>
            <a:off x="5736201" y="811851"/>
            <a:ext cx="6094562" cy="369332"/>
          </a:xfrm>
          <a:prstGeom prst="rect">
            <a:avLst/>
          </a:prstGeom>
          <a:noFill/>
        </p:spPr>
        <p:txBody>
          <a:bodyPr wrap="square">
            <a:spAutoFit/>
          </a:bodyPr>
          <a:lstStyle/>
          <a:p>
            <a:pPr algn="ctr" rtl="0" fontAlgn="b"/>
            <a:r>
              <a:rPr lang="ja-JP" sz="1800" b="0" i="0" u="none" strike="noStrike">
                <a:solidFill>
                  <a:srgbClr val="595959"/>
                </a:solidFill>
                <a:effectLst/>
                <a:latin typeface="Century Gothic" panose="020B0502020202020204" pitchFamily="34" charset="0"/>
                <a:ea typeface="MS PGothic" panose="020B0600070205080204" pitchFamily="34" charset="-128"/>
              </a:rPr>
              <a:t>顧客セクション</a:t>
            </a:r>
          </a:p>
        </p:txBody>
      </p:sp>
      <p:sp>
        <p:nvSpPr>
          <p:cNvPr id="11" name="TextBox 6">
            <a:extLst>
              <a:ext uri="{FF2B5EF4-FFF2-40B4-BE49-F238E27FC236}">
                <a16:creationId xmlns:a16="http://schemas.microsoft.com/office/drawing/2014/main" id="{35B45F29-C4F2-8A8C-0808-4B5FAA85E97B}"/>
              </a:ext>
            </a:extLst>
          </p:cNvPr>
          <p:cNvSpPr txBox="1"/>
          <p:nvPr/>
        </p:nvSpPr>
        <p:spPr>
          <a:xfrm>
            <a:off x="7538589" y="1633187"/>
            <a:ext cx="1381126" cy="3714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1" i="0" u="none" strike="noStrike" kern="0" cap="none" spc="0" normalizeH="0" dirty="0">
                <a:ln>
                  <a:noFill/>
                </a:ln>
                <a:solidFill>
                  <a:sysClr val="windowText" lastClr="000000">
                    <a:lumMod val="65000"/>
                    <a:lumOff val="35000"/>
                  </a:sysClr>
                </a:solidFill>
                <a:effectLst/>
                <a:uLnTx/>
                <a:uFillTx/>
                <a:latin typeface="Century Gothic" panose="020B0502020202020204" pitchFamily="34" charset="0"/>
                <a:ea typeface="MS PGothic" panose="020B0600070205080204" pitchFamily="34" charset="-128"/>
              </a:rPr>
              <a:t>要望</a:t>
            </a:r>
          </a:p>
        </p:txBody>
      </p:sp>
      <p:sp>
        <p:nvSpPr>
          <p:cNvPr id="12" name="TextBox 7">
            <a:extLst>
              <a:ext uri="{FF2B5EF4-FFF2-40B4-BE49-F238E27FC236}">
                <a16:creationId xmlns:a16="http://schemas.microsoft.com/office/drawing/2014/main" id="{8EAE298D-F48E-47C0-94C7-77D0A6F8BA7C}"/>
              </a:ext>
            </a:extLst>
          </p:cNvPr>
          <p:cNvSpPr txBox="1"/>
          <p:nvPr/>
        </p:nvSpPr>
        <p:spPr>
          <a:xfrm>
            <a:off x="9367047" y="2771136"/>
            <a:ext cx="1381126" cy="3143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1" i="0" u="none" strike="noStrike" kern="0" cap="none" spc="0" normalizeH="0" dirty="0">
                <a:ln>
                  <a:noFill/>
                </a:ln>
                <a:solidFill>
                  <a:sysClr val="windowText" lastClr="000000">
                    <a:lumMod val="65000"/>
                    <a:lumOff val="35000"/>
                  </a:sysClr>
                </a:solidFill>
                <a:effectLst/>
                <a:uLnTx/>
                <a:uFillTx/>
                <a:latin typeface="Century Gothic" panose="020B0502020202020204" pitchFamily="34" charset="0"/>
                <a:ea typeface="MS PGothic" panose="020B0600070205080204" pitchFamily="34" charset="-128"/>
              </a:rPr>
              <a:t>不安</a:t>
            </a:r>
          </a:p>
        </p:txBody>
      </p:sp>
      <p:sp>
        <p:nvSpPr>
          <p:cNvPr id="13" name="TextBox 8">
            <a:extLst>
              <a:ext uri="{FF2B5EF4-FFF2-40B4-BE49-F238E27FC236}">
                <a16:creationId xmlns:a16="http://schemas.microsoft.com/office/drawing/2014/main" id="{645DF2D1-135E-4447-B37C-CA43B524A84C}"/>
              </a:ext>
            </a:extLst>
          </p:cNvPr>
          <p:cNvSpPr txBox="1"/>
          <p:nvPr/>
        </p:nvSpPr>
        <p:spPr>
          <a:xfrm>
            <a:off x="7165433" y="3752362"/>
            <a:ext cx="1285875" cy="3524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sz="1200" b="1" i="0" u="none" strike="noStrike" kern="0" cap="none" spc="0" normalizeH="0" dirty="0">
                <a:ln>
                  <a:noFill/>
                </a:ln>
                <a:solidFill>
                  <a:sysClr val="windowText" lastClr="000000">
                    <a:lumMod val="65000"/>
                    <a:lumOff val="35000"/>
                  </a:sysClr>
                </a:solidFill>
                <a:effectLst/>
                <a:uLnTx/>
                <a:uFillTx/>
                <a:latin typeface="Century Gothic" panose="020B0502020202020204" pitchFamily="34" charset="0"/>
                <a:ea typeface="MS PGothic" panose="020B0600070205080204" pitchFamily="34" charset="-128"/>
              </a:rPr>
              <a:t>ニーズ</a:t>
            </a:r>
          </a:p>
        </p:txBody>
      </p:sp>
      <p:sp>
        <p:nvSpPr>
          <p:cNvPr id="14" name="TextBox 12">
            <a:extLst>
              <a:ext uri="{FF2B5EF4-FFF2-40B4-BE49-F238E27FC236}">
                <a16:creationId xmlns:a16="http://schemas.microsoft.com/office/drawing/2014/main" id="{4001A4AB-A602-44DB-A8F1-2E594A639D14}"/>
              </a:ext>
            </a:extLst>
          </p:cNvPr>
          <p:cNvSpPr txBox="1"/>
          <p:nvPr/>
        </p:nvSpPr>
        <p:spPr>
          <a:xfrm>
            <a:off x="7500489" y="2004662"/>
            <a:ext cx="1828799" cy="131444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kern="0" cap="none" spc="0" normalizeH="0">
                <a:ln>
                  <a:noFill/>
                </a:ln>
                <a:solidFill>
                  <a:sysClr val="windowText" lastClr="000000">
                    <a:lumMod val="65000"/>
                    <a:lumOff val="35000"/>
                  </a:sysClr>
                </a:solidFill>
                <a:effectLst/>
                <a:uLnTx/>
                <a:uFillTx/>
                <a:latin typeface="Century Gothic" panose="020B0502020202020204" pitchFamily="34" charset="0"/>
                <a:ea typeface="MS PGothic" panose="020B0600070205080204" pitchFamily="34" charset="-128"/>
              </a:rPr>
              <a:t>自社をはじめとする企業の製品によって、ターゲット顧客は何を達成しようとしているのか、何の達成を望んでいるのかを明確にします。</a:t>
            </a:r>
          </a:p>
        </p:txBody>
      </p:sp>
      <p:sp>
        <p:nvSpPr>
          <p:cNvPr id="15" name="TextBox 14">
            <a:extLst>
              <a:ext uri="{FF2B5EF4-FFF2-40B4-BE49-F238E27FC236}">
                <a16:creationId xmlns:a16="http://schemas.microsoft.com/office/drawing/2014/main" id="{47C4DEFF-B537-40C4-B7CF-54B3AAD5C952}"/>
              </a:ext>
            </a:extLst>
          </p:cNvPr>
          <p:cNvSpPr txBox="1"/>
          <p:nvPr/>
        </p:nvSpPr>
        <p:spPr>
          <a:xfrm>
            <a:off x="9367047" y="3059568"/>
            <a:ext cx="1664446" cy="133350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kern="0" cap="none" spc="0" normalizeH="0">
                <a:ln>
                  <a:noFill/>
                </a:ln>
                <a:solidFill>
                  <a:sysClr val="windowText" lastClr="000000">
                    <a:lumMod val="65000"/>
                    <a:lumOff val="35000"/>
                  </a:sysClr>
                </a:solidFill>
                <a:effectLst/>
                <a:uLnTx/>
                <a:uFillTx/>
                <a:latin typeface="Century Gothic" panose="020B0502020202020204" pitchFamily="34" charset="0"/>
                <a:ea typeface="MS PGothic" panose="020B0600070205080204" pitchFamily="34" charset="-128"/>
              </a:rPr>
              <a:t>自社の製品や類似製品/サービスの使用に関する、顧客の潜在的な懸念やためらいを特定します。</a:t>
            </a:r>
          </a:p>
        </p:txBody>
      </p:sp>
      <p:sp>
        <p:nvSpPr>
          <p:cNvPr id="16" name="TextBox 16">
            <a:extLst>
              <a:ext uri="{FF2B5EF4-FFF2-40B4-BE49-F238E27FC236}">
                <a16:creationId xmlns:a16="http://schemas.microsoft.com/office/drawing/2014/main" id="{A89B5AE1-9598-4A7C-ADB6-A163AF75EC38}"/>
              </a:ext>
            </a:extLst>
          </p:cNvPr>
          <p:cNvSpPr txBox="1"/>
          <p:nvPr/>
        </p:nvSpPr>
        <p:spPr>
          <a:xfrm>
            <a:off x="7165433" y="4112885"/>
            <a:ext cx="1828799" cy="10001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kern="0" cap="none" spc="0" normalizeH="0" dirty="0">
                <a:ln>
                  <a:noFill/>
                </a:ln>
                <a:solidFill>
                  <a:sysClr val="windowText" lastClr="000000">
                    <a:lumMod val="65000"/>
                    <a:lumOff val="35000"/>
                  </a:sysClr>
                </a:solidFill>
                <a:effectLst/>
                <a:uLnTx/>
                <a:uFillTx/>
                <a:latin typeface="Century Gothic" panose="020B0502020202020204" pitchFamily="34" charset="0"/>
                <a:ea typeface="MS PGothic" panose="020B0600070205080204" pitchFamily="34" charset="-128"/>
              </a:rPr>
              <a:t>自社の製品が対処する、顧客にとっての重要な要件/問題点を概説します。</a:t>
            </a:r>
          </a:p>
        </p:txBody>
      </p:sp>
      <p:grpSp>
        <p:nvGrpSpPr>
          <p:cNvPr id="17" name="Group 16">
            <a:extLst>
              <a:ext uri="{FF2B5EF4-FFF2-40B4-BE49-F238E27FC236}">
                <a16:creationId xmlns:a16="http://schemas.microsoft.com/office/drawing/2014/main" id="{E4A41D3C-3098-76EF-EE02-11657F3628A1}"/>
              </a:ext>
            </a:extLst>
          </p:cNvPr>
          <p:cNvGrpSpPr/>
          <p:nvPr/>
        </p:nvGrpSpPr>
        <p:grpSpPr>
          <a:xfrm>
            <a:off x="8519932" y="3085461"/>
            <a:ext cx="819150" cy="819150"/>
            <a:chOff x="1647825" y="1409700"/>
            <a:chExt cx="819150" cy="819150"/>
          </a:xfrm>
        </p:grpSpPr>
        <p:sp>
          <p:nvSpPr>
            <p:cNvPr id="18" name="Oval 17">
              <a:extLst>
                <a:ext uri="{FF2B5EF4-FFF2-40B4-BE49-F238E27FC236}">
                  <a16:creationId xmlns:a16="http://schemas.microsoft.com/office/drawing/2014/main" id="{239CA805-05A9-6331-18FA-2AE0C0564B7D}"/>
                </a:ext>
              </a:extLst>
            </p:cNvPr>
            <p:cNvSpPr/>
            <p:nvPr/>
          </p:nvSpPr>
          <p:spPr>
            <a:xfrm>
              <a:off x="1647825" y="1409700"/>
              <a:ext cx="819150" cy="819150"/>
            </a:xfrm>
            <a:prstGeom prst="ellipse">
              <a:avLst/>
            </a:prstGeom>
            <a:solidFill>
              <a:sysClr val="windowText" lastClr="000000">
                <a:lumMod val="65000"/>
                <a:lumOff val="35000"/>
              </a:sysClr>
            </a:solidFill>
            <a:ln w="1905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noProof="0">
                <a:ln>
                  <a:noFill/>
                </a:ln>
                <a:solidFill>
                  <a:sysClr val="window" lastClr="FFFFFF"/>
                </a:solidFill>
                <a:effectLst/>
                <a:uLnTx/>
                <a:uFillTx/>
                <a:latin typeface="Century Gothic" panose="020B0502020202020204" pitchFamily="34" charset="0"/>
                <a:ea typeface="MS PGothic" panose="020B0600070205080204" pitchFamily="34" charset="-128"/>
              </a:endParaRPr>
            </a:p>
          </p:txBody>
        </p:sp>
        <p:pic>
          <p:nvPicPr>
            <p:cNvPr id="19" name="Graphic 28" descr="ターゲット オーディエンスのアウトライン">
              <a:extLst>
                <a:ext uri="{FF2B5EF4-FFF2-40B4-BE49-F238E27FC236}">
                  <a16:creationId xmlns:a16="http://schemas.microsoft.com/office/drawing/2014/main" id="{6958968D-6298-6849-A54B-0248F944EB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1650" y="1543050"/>
              <a:ext cx="571500" cy="571500"/>
            </a:xfrm>
            <a:prstGeom prst="rect">
              <a:avLst/>
            </a:prstGeom>
          </p:spPr>
        </p:pic>
      </p:grpSp>
      <p:sp>
        <p:nvSpPr>
          <p:cNvPr id="21" name="TextBox 20">
            <a:extLst>
              <a:ext uri="{FF2B5EF4-FFF2-40B4-BE49-F238E27FC236}">
                <a16:creationId xmlns:a16="http://schemas.microsoft.com/office/drawing/2014/main" id="{C314B403-4E27-6967-85DE-CDDD982FE133}"/>
              </a:ext>
            </a:extLst>
          </p:cNvPr>
          <p:cNvSpPr txBox="1"/>
          <p:nvPr/>
        </p:nvSpPr>
        <p:spPr>
          <a:xfrm>
            <a:off x="-317740" y="804322"/>
            <a:ext cx="6150634" cy="369332"/>
          </a:xfrm>
          <a:prstGeom prst="rect">
            <a:avLst/>
          </a:prstGeom>
          <a:noFill/>
        </p:spPr>
        <p:txBody>
          <a:bodyPr wrap="square">
            <a:spAutoFit/>
          </a:bodyPr>
          <a:lstStyle/>
          <a:p>
            <a:pPr algn="ctr" rtl="0" fontAlgn="b"/>
            <a:r>
              <a:rPr lang="ja-JP" sz="1800" b="0" i="0" u="none" strike="noStrike" dirty="0">
                <a:solidFill>
                  <a:srgbClr val="595959"/>
                </a:solidFill>
                <a:effectLst/>
                <a:latin typeface="Century Gothic" panose="020B0502020202020204" pitchFamily="34" charset="0"/>
                <a:ea typeface="MS PGothic" panose="020B0600070205080204" pitchFamily="34" charset="-128"/>
              </a:rPr>
              <a:t>製品セクション</a:t>
            </a:r>
          </a:p>
        </p:txBody>
      </p:sp>
      <p:sp>
        <p:nvSpPr>
          <p:cNvPr id="22" name="Isosceles Triangle 21">
            <a:extLst>
              <a:ext uri="{FF2B5EF4-FFF2-40B4-BE49-F238E27FC236}">
                <a16:creationId xmlns:a16="http://schemas.microsoft.com/office/drawing/2014/main" id="{5BECAFD9-93D6-55DB-D0C6-907724283ABB}"/>
              </a:ext>
            </a:extLst>
          </p:cNvPr>
          <p:cNvSpPr/>
          <p:nvPr/>
        </p:nvSpPr>
        <p:spPr>
          <a:xfrm rot="16200000">
            <a:off x="5607181" y="3250152"/>
            <a:ext cx="561975" cy="295275"/>
          </a:xfrm>
          <a:prstGeom prst="triangl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latin typeface="Century Gothic" panose="020B0502020202020204" pitchFamily="34" charset="0"/>
              <a:ea typeface="MS PGothic" panose="020B0600070205080204" pitchFamily="34" charset="-128"/>
            </a:endParaRPr>
          </a:p>
        </p:txBody>
      </p:sp>
      <p:sp>
        <p:nvSpPr>
          <p:cNvPr id="23" name="TextBox 22">
            <a:extLst>
              <a:ext uri="{FF2B5EF4-FFF2-40B4-BE49-F238E27FC236}">
                <a16:creationId xmlns:a16="http://schemas.microsoft.com/office/drawing/2014/main" id="{81875568-4262-5BC3-B085-581D4F26FDDC}"/>
              </a:ext>
            </a:extLst>
          </p:cNvPr>
          <p:cNvSpPr txBox="1"/>
          <p:nvPr/>
        </p:nvSpPr>
        <p:spPr>
          <a:xfrm>
            <a:off x="176525" y="85988"/>
            <a:ext cx="11838949" cy="523220"/>
          </a:xfrm>
          <a:prstGeom prst="rect">
            <a:avLst/>
          </a:prstGeom>
          <a:noFill/>
        </p:spPr>
        <p:txBody>
          <a:bodyPr wrap="square" rtlCol="0">
            <a:spAutoFit/>
          </a:bodyPr>
          <a:lstStyle/>
          <a:p>
            <a:pPr rtl="0"/>
            <a:r>
              <a:rPr lang="ja-JP" sz="2800" dirty="0">
                <a:solidFill>
                  <a:schemeClr val="tx1">
                    <a:lumMod val="65000"/>
                    <a:lumOff val="35000"/>
                  </a:schemeClr>
                </a:solidFill>
                <a:latin typeface="Century Gothic" panose="020B0502020202020204" pitchFamily="34" charset="0"/>
                <a:ea typeface="MS PGothic" panose="020B0600070205080204" pitchFamily="34" charset="-128"/>
              </a:rPr>
              <a:t>価値提案ビジネス モデル キャンバス テンプレート</a:t>
            </a:r>
          </a:p>
        </p:txBody>
      </p:sp>
    </p:spTree>
    <p:extLst>
      <p:ext uri="{BB962C8B-B14F-4D97-AF65-F5344CB8AC3E}">
        <p14:creationId xmlns:p14="http://schemas.microsoft.com/office/powerpoint/2010/main" val="386177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851123124"/>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6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560</TotalTime>
  <Words>469</Words>
  <Application>Microsoft Office PowerPoint</Application>
  <PresentationFormat>Widescreen</PresentationFormat>
  <Paragraphs>24</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39</cp:revision>
  <dcterms:created xsi:type="dcterms:W3CDTF">2022-05-22T18:55:25Z</dcterms:created>
  <dcterms:modified xsi:type="dcterms:W3CDTF">2024-09-14T12:54:34Z</dcterms:modified>
</cp:coreProperties>
</file>