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66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756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図形の説明は自動生成されたものです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6" y="864453"/>
            <a:ext cx="618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シンプルなコンテンツ </a:t>
            </a:r>
            <a:br>
              <a:rPr lang="en-US" alt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カレンダー テンプレート </a:t>
            </a:r>
            <a:br>
              <a:rPr lang="en-US" alt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サンプル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796937" y="6477000"/>
            <a:ext cx="7950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シンプルなコンテンツ カレンダー テンプレート サンプルのプレゼンテーション </a:t>
            </a:r>
          </a:p>
        </p:txBody>
      </p:sp>
      <p:pic>
        <p:nvPicPr>
          <p:cNvPr id="6" name="image1.png">
            <a:hlinkClick r:id="rId4"/>
            <a:extLst>
              <a:ext uri="{FF2B5EF4-FFF2-40B4-BE49-F238E27FC236}">
                <a16:creationId xmlns:a16="http://schemas.microsoft.com/office/drawing/2014/main" id="{64AAF441-549A-98BC-D67B-F8466EBF1108}"/>
              </a:ext>
            </a:extLst>
          </p:cNvPr>
          <p:cNvPicPr preferRelativeResize="0"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39418" y="230139"/>
            <a:ext cx="2921263" cy="581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298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プラットフォーム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火曜日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水曜日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木曜日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金曜日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土曜日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テスト投稿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テスト投稿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マイルストーン 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投票結果の投稿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投票結果の投稿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トップ 5 記事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社内ミーティング - 投稿なし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ベータ開始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 ビデオ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75847"/>
              </p:ext>
            </p:extLst>
          </p:nvPr>
        </p:nvGraphicFramePr>
        <p:xfrm>
          <a:off x="787789" y="1050352"/>
          <a:ext cx="1046909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09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329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7</cp:revision>
  <dcterms:created xsi:type="dcterms:W3CDTF">2023-06-26T23:44:25Z</dcterms:created>
  <dcterms:modified xsi:type="dcterms:W3CDTF">2024-08-26T02:03:50Z</dcterms:modified>
</cp:coreProperties>
</file>