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0F306-FE15-401A-A74E-A81F304D24AB}" v="3" dt="2023-06-26T23:48:51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516" y="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2AE0F306-FE15-401A-A74E-A81F304D24AB}"/>
    <pc:docChg chg="modSld">
      <pc:chgData name="Bess Dunlevy" userId="dd4b9a8537dbe9d0" providerId="LiveId" clId="{2AE0F306-FE15-401A-A74E-A81F304D24AB}" dt="2023-06-26T23:51:55.132" v="75" actId="20577"/>
      <pc:docMkLst>
        <pc:docMk/>
      </pc:docMkLst>
      <pc:sldChg chg="modSp mod">
        <pc:chgData name="Bess Dunlevy" userId="dd4b9a8537dbe9d0" providerId="LiveId" clId="{2AE0F306-FE15-401A-A74E-A81F304D24AB}" dt="2023-06-26T23:48:40.422" v="0" actId="20577"/>
        <pc:sldMkLst>
          <pc:docMk/>
          <pc:sldMk cId="1508588292" sldId="342"/>
        </pc:sldMkLst>
        <pc:spChg chg="mod">
          <ac:chgData name="Bess Dunlevy" userId="dd4b9a8537dbe9d0" providerId="LiveId" clId="{2AE0F306-FE15-401A-A74E-A81F304D24AB}" dt="2023-06-26T23:48:40.422" v="0" actId="20577"/>
          <ac:spMkLst>
            <pc:docMk/>
            <pc:sldMk cId="1508588292" sldId="342"/>
            <ac:spMk id="33" creationId="{143A449B-AAB7-994A-92CE-8F48E2CA7DF6}"/>
          </ac:spMkLst>
        </pc:spChg>
      </pc:sldChg>
      <pc:sldChg chg="modSp mod">
        <pc:chgData name="Bess Dunlevy" userId="dd4b9a8537dbe9d0" providerId="LiveId" clId="{2AE0F306-FE15-401A-A74E-A81F304D24AB}" dt="2023-06-26T23:51:55.132" v="75" actId="20577"/>
        <pc:sldMkLst>
          <pc:docMk/>
          <pc:sldMk cId="3634812223" sldId="354"/>
        </pc:sldMkLst>
        <pc:graphicFrameChg chg="mod modGraphic">
          <ac:chgData name="Bess Dunlevy" userId="dd4b9a8537dbe9d0" providerId="LiveId" clId="{2AE0F306-FE15-401A-A74E-A81F304D24AB}" dt="2023-06-26T23:51:55.132" v="75" actId="20577"/>
          <ac:graphicFrameMkLst>
            <pc:docMk/>
            <pc:sldMk cId="3634812223" sldId="354"/>
            <ac:graphicFrameMk id="2" creationId="{9D38ADDE-708E-A9E6-3914-D86A6CD9055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756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図形の説明は自動生成されたものです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62340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シンプルなコンテンツ </a:t>
            </a:r>
            <a:br>
              <a:rPr lang="en-US" altLang="ja-JP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カレンダー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シンプルなコンテンツ カレンダー テンプレートのプレゼンテーション</a:t>
            </a:r>
          </a:p>
        </p:txBody>
      </p:sp>
      <p:pic>
        <p:nvPicPr>
          <p:cNvPr id="5" name="image1.png">
            <a:hlinkClick r:id="rId3"/>
            <a:extLst>
              <a:ext uri="{FF2B5EF4-FFF2-40B4-BE49-F238E27FC236}">
                <a16:creationId xmlns:a16="http://schemas.microsoft.com/office/drawing/2014/main" id="{D47512AA-FD61-49D2-9692-83C893A267D2}"/>
              </a:ext>
            </a:extLst>
          </p:cNvPr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39418" y="230139"/>
            <a:ext cx="2921263" cy="581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644205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プラットフォーム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月曜日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火曜日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水曜日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木曜日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金曜日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土曜日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コンテンツ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459120"/>
              </p:ext>
            </p:extLst>
          </p:nvPr>
        </p:nvGraphicFramePr>
        <p:xfrm>
          <a:off x="787790" y="1050352"/>
          <a:ext cx="1047797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797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5</TotalTime>
  <Words>240</Words>
  <Application>Microsoft Office PowerPoint</Application>
  <PresentationFormat>Widescreen</PresentationFormat>
  <Paragraphs>108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8</cp:revision>
  <dcterms:created xsi:type="dcterms:W3CDTF">2023-06-26T23:44:25Z</dcterms:created>
  <dcterms:modified xsi:type="dcterms:W3CDTF">2024-08-26T02:03:25Z</dcterms:modified>
</cp:coreProperties>
</file>