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65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43D5C3-02F3-48F6-A336-81B61378961F}" v="26" dt="2024-03-01T16:16:37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3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8D43D5C3-02F3-48F6-A336-81B61378961F}"/>
    <pc:docChg chg="undo custSel addSld delSld modSld">
      <pc:chgData name="Bess Dunlevy" userId="dd4b9a8537dbe9d0" providerId="LiveId" clId="{8D43D5C3-02F3-48F6-A336-81B61378961F}" dt="2024-03-01T16:16:47.653" v="340" actId="1076"/>
      <pc:docMkLst>
        <pc:docMk/>
      </pc:docMkLst>
      <pc:sldChg chg="addSp delSp modSp mod">
        <pc:chgData name="Bess Dunlevy" userId="dd4b9a8537dbe9d0" providerId="LiveId" clId="{8D43D5C3-02F3-48F6-A336-81B61378961F}" dt="2024-03-01T16:16:47.653" v="340" actId="1076"/>
        <pc:sldMkLst>
          <pc:docMk/>
          <pc:sldMk cId="1508588292" sldId="342"/>
        </pc:sldMkLst>
        <pc:spChg chg="mod">
          <ac:chgData name="Bess Dunlevy" userId="dd4b9a8537dbe9d0" providerId="LiveId" clId="{8D43D5C3-02F3-48F6-A336-81B61378961F}" dt="2024-03-01T15:58:40.499" v="29" actId="20577"/>
          <ac:spMkLst>
            <pc:docMk/>
            <pc:sldMk cId="1508588292" sldId="342"/>
            <ac:spMk id="33" creationId="{143A449B-AAB7-994A-92CE-8F48E2CA7DF6}"/>
          </ac:spMkLst>
        </pc:spChg>
        <pc:picChg chg="del">
          <ac:chgData name="Bess Dunlevy" userId="dd4b9a8537dbe9d0" providerId="LiveId" clId="{8D43D5C3-02F3-48F6-A336-81B61378961F}" dt="2024-03-01T15:58:44.820" v="30" actId="478"/>
          <ac:picMkLst>
            <pc:docMk/>
            <pc:sldMk cId="1508588292" sldId="342"/>
            <ac:picMk id="3" creationId="{B6FA8B4B-56B6-8DF9-1517-63941D7B5E07}"/>
          </ac:picMkLst>
        </pc:picChg>
        <pc:picChg chg="del">
          <ac:chgData name="Bess Dunlevy" userId="dd4b9a8537dbe9d0" providerId="LiveId" clId="{8D43D5C3-02F3-48F6-A336-81B61378961F}" dt="2024-03-01T15:58:44.820" v="30" actId="478"/>
          <ac:picMkLst>
            <pc:docMk/>
            <pc:sldMk cId="1508588292" sldId="342"/>
            <ac:picMk id="5" creationId="{AEBF5BCF-9DF0-C091-9821-B02B7C45630B}"/>
          </ac:picMkLst>
        </pc:picChg>
        <pc:picChg chg="add mod">
          <ac:chgData name="Bess Dunlevy" userId="dd4b9a8537dbe9d0" providerId="LiveId" clId="{8D43D5C3-02F3-48F6-A336-81B61378961F}" dt="2024-03-01T16:16:47.653" v="340" actId="1076"/>
          <ac:picMkLst>
            <pc:docMk/>
            <pc:sldMk cId="1508588292" sldId="342"/>
            <ac:picMk id="6" creationId="{24DA46BC-CB2B-27AA-8C4A-B58AAAE21E49}"/>
          </ac:picMkLst>
        </pc:picChg>
        <pc:picChg chg="del">
          <ac:chgData name="Bess Dunlevy" userId="dd4b9a8537dbe9d0" providerId="LiveId" clId="{8D43D5C3-02F3-48F6-A336-81B61378961F}" dt="2024-03-01T15:58:44.820" v="30" actId="478"/>
          <ac:picMkLst>
            <pc:docMk/>
            <pc:sldMk cId="1508588292" sldId="342"/>
            <ac:picMk id="7" creationId="{1ABF55F9-B24D-EB84-0B9C-F23E5B0A5BF6}"/>
          </ac:picMkLst>
        </pc:picChg>
        <pc:picChg chg="del">
          <ac:chgData name="Bess Dunlevy" userId="dd4b9a8537dbe9d0" providerId="LiveId" clId="{8D43D5C3-02F3-48F6-A336-81B61378961F}" dt="2024-03-01T15:58:44.820" v="30" actId="478"/>
          <ac:picMkLst>
            <pc:docMk/>
            <pc:sldMk cId="1508588292" sldId="342"/>
            <ac:picMk id="8" creationId="{A787BBB3-D119-27FE-1D49-8EC55857038D}"/>
          </ac:picMkLst>
        </pc:picChg>
      </pc:sldChg>
      <pc:sldChg chg="del">
        <pc:chgData name="Bess Dunlevy" userId="dd4b9a8537dbe9d0" providerId="LiveId" clId="{8D43D5C3-02F3-48F6-A336-81B61378961F}" dt="2024-03-01T15:58:52.884" v="32" actId="47"/>
        <pc:sldMkLst>
          <pc:docMk/>
          <pc:sldMk cId="1179924037" sldId="353"/>
        </pc:sldMkLst>
      </pc:sldChg>
      <pc:sldChg chg="del">
        <pc:chgData name="Bess Dunlevy" userId="dd4b9a8537dbe9d0" providerId="LiveId" clId="{8D43D5C3-02F3-48F6-A336-81B61378961F}" dt="2024-03-01T15:58:50.951" v="31" actId="47"/>
        <pc:sldMkLst>
          <pc:docMk/>
          <pc:sldMk cId="3611836273" sldId="354"/>
        </pc:sldMkLst>
      </pc:sldChg>
      <pc:sldChg chg="delSp modSp del mod">
        <pc:chgData name="Bess Dunlevy" userId="dd4b9a8537dbe9d0" providerId="LiveId" clId="{8D43D5C3-02F3-48F6-A336-81B61378961F}" dt="2024-03-01T16:14:22.532" v="310" actId="47"/>
        <pc:sldMkLst>
          <pc:docMk/>
          <pc:sldMk cId="1768034332" sldId="355"/>
        </pc:sldMkLst>
        <pc:spChg chg="mod">
          <ac:chgData name="Bess Dunlevy" userId="dd4b9a8537dbe9d0" providerId="LiveId" clId="{8D43D5C3-02F3-48F6-A336-81B61378961F}" dt="2024-03-01T15:59:10.947" v="60" actId="20577"/>
          <ac:spMkLst>
            <pc:docMk/>
            <pc:sldMk cId="1768034332" sldId="355"/>
            <ac:spMk id="2" creationId="{D3216E15-047D-993A-69FB-C75D946D8155}"/>
          </ac:spMkLst>
        </pc:spChg>
        <pc:spChg chg="del">
          <ac:chgData name="Bess Dunlevy" userId="dd4b9a8537dbe9d0" providerId="LiveId" clId="{8D43D5C3-02F3-48F6-A336-81B61378961F}" dt="2024-03-01T15:59:02.594" v="35" actId="478"/>
          <ac:spMkLst>
            <pc:docMk/>
            <pc:sldMk cId="1768034332" sldId="355"/>
            <ac:spMk id="3" creationId="{490309F4-BC16-288C-8E08-03940E0D15F4}"/>
          </ac:spMkLst>
        </pc:spChg>
        <pc:spChg chg="del">
          <ac:chgData name="Bess Dunlevy" userId="dd4b9a8537dbe9d0" providerId="LiveId" clId="{8D43D5C3-02F3-48F6-A336-81B61378961F}" dt="2024-03-01T15:59:17.561" v="61" actId="478"/>
          <ac:spMkLst>
            <pc:docMk/>
            <pc:sldMk cId="1768034332" sldId="355"/>
            <ac:spMk id="6" creationId="{23A37327-7B1B-4549-FF9D-9F7F9ABE70EA}"/>
          </ac:spMkLst>
        </pc:spChg>
        <pc:spChg chg="del">
          <ac:chgData name="Bess Dunlevy" userId="dd4b9a8537dbe9d0" providerId="LiveId" clId="{8D43D5C3-02F3-48F6-A336-81B61378961F}" dt="2024-03-01T15:58:58.833" v="33" actId="478"/>
          <ac:spMkLst>
            <pc:docMk/>
            <pc:sldMk cId="1768034332" sldId="355"/>
            <ac:spMk id="83" creationId="{06A091B6-7951-4E6E-E519-7E575C994306}"/>
          </ac:spMkLst>
        </pc:spChg>
        <pc:picChg chg="del">
          <ac:chgData name="Bess Dunlevy" userId="dd4b9a8537dbe9d0" providerId="LiveId" clId="{8D43D5C3-02F3-48F6-A336-81B61378961F}" dt="2024-03-01T15:59:00.745" v="34" actId="478"/>
          <ac:picMkLst>
            <pc:docMk/>
            <pc:sldMk cId="1768034332" sldId="355"/>
            <ac:picMk id="82" creationId="{960052D5-3E64-55AA-769F-924A21F975B4}"/>
          </ac:picMkLst>
        </pc:picChg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668885758" sldId="356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726331407" sldId="357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1707960645" sldId="358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68900177" sldId="359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2533281481" sldId="360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2257888400" sldId="362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2566826690" sldId="363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3410493470" sldId="364"/>
        </pc:sldMkLst>
      </pc:sldChg>
      <pc:sldChg chg="addSp modSp new mod">
        <pc:chgData name="Bess Dunlevy" userId="dd4b9a8537dbe9d0" providerId="LiveId" clId="{8D43D5C3-02F3-48F6-A336-81B61378961F}" dt="2024-03-01T16:15:39.149" v="333" actId="1076"/>
        <pc:sldMkLst>
          <pc:docMk/>
          <pc:sldMk cId="1955100154" sldId="365"/>
        </pc:sldMkLst>
        <pc:spChg chg="add mod">
          <ac:chgData name="Bess Dunlevy" userId="dd4b9a8537dbe9d0" providerId="LiveId" clId="{8D43D5C3-02F3-48F6-A336-81B61378961F}" dt="2024-03-01T15:59:40.301" v="64" actId="14100"/>
          <ac:spMkLst>
            <pc:docMk/>
            <pc:sldMk cId="1955100154" sldId="365"/>
            <ac:spMk id="2" creationId="{1488F903-9E83-6DD1-25F2-DD0D60A0D68A}"/>
          </ac:spMkLst>
        </pc:spChg>
        <pc:spChg chg="add mod">
          <ac:chgData name="Bess Dunlevy" userId="dd4b9a8537dbe9d0" providerId="LiveId" clId="{8D43D5C3-02F3-48F6-A336-81B61378961F}" dt="2024-03-01T15:59:35.773" v="63"/>
          <ac:spMkLst>
            <pc:docMk/>
            <pc:sldMk cId="1955100154" sldId="365"/>
            <ac:spMk id="3" creationId="{CFED1AEF-41FF-4224-873E-6D4109FA5549}"/>
          </ac:spMkLst>
        </pc:spChg>
        <pc:spChg chg="add mod">
          <ac:chgData name="Bess Dunlevy" userId="dd4b9a8537dbe9d0" providerId="LiveId" clId="{8D43D5C3-02F3-48F6-A336-81B61378961F}" dt="2024-03-01T16:00:17.126" v="70" actId="1076"/>
          <ac:spMkLst>
            <pc:docMk/>
            <pc:sldMk cId="1955100154" sldId="365"/>
            <ac:spMk id="5" creationId="{CA87F555-482B-A939-E233-56727B016064}"/>
          </ac:spMkLst>
        </pc:spChg>
        <pc:spChg chg="add mod">
          <ac:chgData name="Bess Dunlevy" userId="dd4b9a8537dbe9d0" providerId="LiveId" clId="{8D43D5C3-02F3-48F6-A336-81B61378961F}" dt="2024-03-01T16:15:13.146" v="317" actId="1076"/>
          <ac:spMkLst>
            <pc:docMk/>
            <pc:sldMk cId="1955100154" sldId="365"/>
            <ac:spMk id="27" creationId="{355032D2-F522-DE7F-9486-9643DAC9AD28}"/>
          </ac:spMkLst>
        </pc:spChg>
        <pc:spChg chg="add mod">
          <ac:chgData name="Bess Dunlevy" userId="dd4b9a8537dbe9d0" providerId="LiveId" clId="{8D43D5C3-02F3-48F6-A336-81B61378961F}" dt="2024-03-01T16:15:16.373" v="318" actId="1076"/>
          <ac:spMkLst>
            <pc:docMk/>
            <pc:sldMk cId="1955100154" sldId="365"/>
            <ac:spMk id="28" creationId="{7B428D26-2720-6E26-8FE0-84C5B9DD51CA}"/>
          </ac:spMkLst>
        </pc:spChg>
        <pc:spChg chg="add mod">
          <ac:chgData name="Bess Dunlevy" userId="dd4b9a8537dbe9d0" providerId="LiveId" clId="{8D43D5C3-02F3-48F6-A336-81B61378961F}" dt="2024-03-01T16:15:19.451" v="319" actId="1076"/>
          <ac:spMkLst>
            <pc:docMk/>
            <pc:sldMk cId="1955100154" sldId="365"/>
            <ac:spMk id="29" creationId="{43EFCDCD-264B-0F71-CF22-A9277D7DB407}"/>
          </ac:spMkLst>
        </pc:spChg>
        <pc:spChg chg="add mod">
          <ac:chgData name="Bess Dunlevy" userId="dd4b9a8537dbe9d0" providerId="LiveId" clId="{8D43D5C3-02F3-48F6-A336-81B61378961F}" dt="2024-03-01T16:11:09.934" v="159"/>
          <ac:spMkLst>
            <pc:docMk/>
            <pc:sldMk cId="1955100154" sldId="365"/>
            <ac:spMk id="30" creationId="{0B5D60CA-C64D-210D-5683-12E0C15A903F}"/>
          </ac:spMkLst>
        </pc:spChg>
        <pc:spChg chg="add mod">
          <ac:chgData name="Bess Dunlevy" userId="dd4b9a8537dbe9d0" providerId="LiveId" clId="{8D43D5C3-02F3-48F6-A336-81B61378961F}" dt="2024-03-01T16:15:29.972" v="331" actId="1076"/>
          <ac:spMkLst>
            <pc:docMk/>
            <pc:sldMk cId="1955100154" sldId="365"/>
            <ac:spMk id="31" creationId="{15BACA47-B558-6E66-937C-89E85B05201F}"/>
          </ac:spMkLst>
        </pc:spChg>
        <pc:spChg chg="add mod">
          <ac:chgData name="Bess Dunlevy" userId="dd4b9a8537dbe9d0" providerId="LiveId" clId="{8D43D5C3-02F3-48F6-A336-81B61378961F}" dt="2024-03-01T16:15:34.404" v="332" actId="1076"/>
          <ac:spMkLst>
            <pc:docMk/>
            <pc:sldMk cId="1955100154" sldId="365"/>
            <ac:spMk id="32" creationId="{8BAEE53B-A517-0C27-2701-56288CEE492F}"/>
          </ac:spMkLst>
        </pc:spChg>
        <pc:spChg chg="add mod">
          <ac:chgData name="Bess Dunlevy" userId="dd4b9a8537dbe9d0" providerId="LiveId" clId="{8D43D5C3-02F3-48F6-A336-81B61378961F}" dt="2024-03-01T16:12:37.333" v="255" actId="20577"/>
          <ac:spMkLst>
            <pc:docMk/>
            <pc:sldMk cId="1955100154" sldId="365"/>
            <ac:spMk id="33" creationId="{FC0D0561-7E81-B674-4241-EF1117BC33BA}"/>
          </ac:spMkLst>
        </pc:spChg>
        <pc:spChg chg="add mod">
          <ac:chgData name="Bess Dunlevy" userId="dd4b9a8537dbe9d0" providerId="LiveId" clId="{8D43D5C3-02F3-48F6-A336-81B61378961F}" dt="2024-03-01T16:15:03.112" v="314" actId="1076"/>
          <ac:spMkLst>
            <pc:docMk/>
            <pc:sldMk cId="1955100154" sldId="365"/>
            <ac:spMk id="34" creationId="{E31D2344-98A7-43B1-CB26-116B63B89F21}"/>
          </ac:spMkLst>
        </pc:spChg>
        <pc:spChg chg="add mod">
          <ac:chgData name="Bess Dunlevy" userId="dd4b9a8537dbe9d0" providerId="LiveId" clId="{8D43D5C3-02F3-48F6-A336-81B61378961F}" dt="2024-03-01T16:15:39.149" v="333" actId="1076"/>
          <ac:spMkLst>
            <pc:docMk/>
            <pc:sldMk cId="1955100154" sldId="365"/>
            <ac:spMk id="35" creationId="{1214B272-48D8-4FBC-69EB-1E94B36B6DC3}"/>
          </ac:spMkLst>
        </pc:spChg>
        <pc:spChg chg="add mod">
          <ac:chgData name="Bess Dunlevy" userId="dd4b9a8537dbe9d0" providerId="LiveId" clId="{8D43D5C3-02F3-48F6-A336-81B61378961F}" dt="2024-03-01T16:14:00.580" v="308" actId="20577"/>
          <ac:spMkLst>
            <pc:docMk/>
            <pc:sldMk cId="1955100154" sldId="365"/>
            <ac:spMk id="36" creationId="{00A664C1-295E-01C6-A2B8-B80861552732}"/>
          </ac:spMkLst>
        </pc:spChg>
        <pc:graphicFrameChg chg="add mod">
          <ac:chgData name="Bess Dunlevy" userId="dd4b9a8537dbe9d0" providerId="LiveId" clId="{8D43D5C3-02F3-48F6-A336-81B61378961F}" dt="2024-03-01T16:00:25.643" v="71"/>
          <ac:graphicFrameMkLst>
            <pc:docMk/>
            <pc:sldMk cId="1955100154" sldId="365"/>
            <ac:graphicFrameMk id="6" creationId="{84A3A2A1-290C-113D-BFEB-2F0901757E09}"/>
          </ac:graphicFrameMkLst>
        </pc:graphicFrameChg>
        <pc:graphicFrameChg chg="add mod modGraphic">
          <ac:chgData name="Bess Dunlevy" userId="dd4b9a8537dbe9d0" providerId="LiveId" clId="{8D43D5C3-02F3-48F6-A336-81B61378961F}" dt="2024-03-01T16:14:57.568" v="312" actId="14100"/>
          <ac:graphicFrameMkLst>
            <pc:docMk/>
            <pc:sldMk cId="1955100154" sldId="365"/>
            <ac:graphicFrameMk id="16" creationId="{81617E5D-454D-6140-82BA-0AC3CB567C21}"/>
          </ac:graphicFrameMkLst>
        </pc:graphicFrame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7" creationId="{8DCB9C2D-FD57-37DA-26B9-B2FC4B1F3371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8" creationId="{734EA192-60AD-DC2C-ADB8-304BF5C7F28F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9" creationId="{588E2526-E910-6FBE-9FFC-6341FFFA8061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0" creationId="{DA62B8A8-CD62-783E-DFC8-56AE73A023E9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1" creationId="{3C4AD222-0127-E800-4EA3-2D361D416AD1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2" creationId="{2765E318-C319-7EB8-4D6D-782514994179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3" creationId="{03B51CF4-92D5-2EB0-CBBE-75E0F919214A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4" creationId="{4D64B36D-0B61-EDDC-B8F2-1E100A1546C3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5" creationId="{08A43385-A526-57EB-840E-DD6C115A55BD}"/>
          </ac:picMkLst>
        </pc:picChg>
        <pc:picChg chg="add mod">
          <ac:chgData name="Bess Dunlevy" userId="dd4b9a8537dbe9d0" providerId="LiveId" clId="{8D43D5C3-02F3-48F6-A336-81B61378961F}" dt="2024-03-01T16:15:11.305" v="316" actId="1076"/>
          <ac:picMkLst>
            <pc:docMk/>
            <pc:sldMk cId="1955100154" sldId="365"/>
            <ac:picMk id="17" creationId="{8DCB9C2D-FD57-37DA-26B9-B2FC4B1F3371}"/>
          </ac:picMkLst>
        </pc:picChg>
        <pc:picChg chg="add mod">
          <ac:chgData name="Bess Dunlevy" userId="dd4b9a8537dbe9d0" providerId="LiveId" clId="{8D43D5C3-02F3-48F6-A336-81B61378961F}" dt="2024-03-01T16:15:24.029" v="330" actId="1037"/>
          <ac:picMkLst>
            <pc:docMk/>
            <pc:sldMk cId="1955100154" sldId="365"/>
            <ac:picMk id="18" creationId="{734EA192-60AD-DC2C-ADB8-304BF5C7F28F}"/>
          </ac:picMkLst>
        </pc:picChg>
        <pc:picChg chg="add mod">
          <ac:chgData name="Bess Dunlevy" userId="dd4b9a8537dbe9d0" providerId="LiveId" clId="{8D43D5C3-02F3-48F6-A336-81B61378961F}" dt="2024-03-01T16:07:33.492" v="97" actId="1076"/>
          <ac:picMkLst>
            <pc:docMk/>
            <pc:sldMk cId="1955100154" sldId="365"/>
            <ac:picMk id="19" creationId="{588E2526-E910-6FBE-9FFC-6341FFFA8061}"/>
          </ac:picMkLst>
        </pc:picChg>
        <pc:picChg chg="add mod">
          <ac:chgData name="Bess Dunlevy" userId="dd4b9a8537dbe9d0" providerId="LiveId" clId="{8D43D5C3-02F3-48F6-A336-81B61378961F}" dt="2024-03-01T16:07:57.422" v="103" actId="1076"/>
          <ac:picMkLst>
            <pc:docMk/>
            <pc:sldMk cId="1955100154" sldId="365"/>
            <ac:picMk id="20" creationId="{DA62B8A8-CD62-783E-DFC8-56AE73A023E9}"/>
          </ac:picMkLst>
        </pc:picChg>
        <pc:picChg chg="add mod">
          <ac:chgData name="Bess Dunlevy" userId="dd4b9a8537dbe9d0" providerId="LiveId" clId="{8D43D5C3-02F3-48F6-A336-81B61378961F}" dt="2024-03-01T16:08:06.804" v="116" actId="1036"/>
          <ac:picMkLst>
            <pc:docMk/>
            <pc:sldMk cId="1955100154" sldId="365"/>
            <ac:picMk id="21" creationId="{3C4AD222-0127-E800-4EA3-2D361D416AD1}"/>
          </ac:picMkLst>
        </pc:picChg>
        <pc:picChg chg="add mod">
          <ac:chgData name="Bess Dunlevy" userId="dd4b9a8537dbe9d0" providerId="LiveId" clId="{8D43D5C3-02F3-48F6-A336-81B61378961F}" dt="2024-03-01T16:07:52.997" v="102" actId="1076"/>
          <ac:picMkLst>
            <pc:docMk/>
            <pc:sldMk cId="1955100154" sldId="365"/>
            <ac:picMk id="22" creationId="{2765E318-C319-7EB8-4D6D-782514994179}"/>
          </ac:picMkLst>
        </pc:picChg>
        <pc:picChg chg="add mod">
          <ac:chgData name="Bess Dunlevy" userId="dd4b9a8537dbe9d0" providerId="LiveId" clId="{8D43D5C3-02F3-48F6-A336-81B61378961F}" dt="2024-03-01T16:12:25.550" v="233" actId="14100"/>
          <ac:picMkLst>
            <pc:docMk/>
            <pc:sldMk cId="1955100154" sldId="365"/>
            <ac:picMk id="23" creationId="{03B51CF4-92D5-2EB0-CBBE-75E0F919214A}"/>
          </ac:picMkLst>
        </pc:picChg>
        <pc:picChg chg="add mod">
          <ac:chgData name="Bess Dunlevy" userId="dd4b9a8537dbe9d0" providerId="LiveId" clId="{8D43D5C3-02F3-48F6-A336-81B61378961F}" dt="2024-03-01T16:15:07.881" v="315" actId="1076"/>
          <ac:picMkLst>
            <pc:docMk/>
            <pc:sldMk cId="1955100154" sldId="365"/>
            <ac:picMk id="24" creationId="{4D64B36D-0B61-EDDC-B8F2-1E100A1546C3}"/>
          </ac:picMkLst>
        </pc:picChg>
        <pc:picChg chg="add mod">
          <ac:chgData name="Bess Dunlevy" userId="dd4b9a8537dbe9d0" providerId="LiveId" clId="{8D43D5C3-02F3-48F6-A336-81B61378961F}" dt="2024-03-01T16:08:20.824" v="119" actId="1076"/>
          <ac:picMkLst>
            <pc:docMk/>
            <pc:sldMk cId="1955100154" sldId="365"/>
            <ac:picMk id="25" creationId="{08A43385-A526-57EB-840E-DD6C115A55B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jp.smartsheet.com/try-it?trp=78156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抽象的な白い幾何学テクスチャー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シンプルなビジネス モデル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キャンバス テンプレート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A46BC-CB2B-27AA-8C4A-B58AAAE21E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72308" y="1802211"/>
            <a:ext cx="7790256" cy="43820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1B961C2-4114-FDDC-11E2-29E810905A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60395" y="215126"/>
            <a:ext cx="2802170" cy="5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88F903-9E83-6DD1-25F2-DD0D60A0D68A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D1AEF-41FF-4224-873E-6D4109FA5549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ビジネス モデル キャンバス テンプレート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7F555-482B-A939-E233-56727B016064}"/>
              </a:ext>
            </a:extLst>
          </p:cNvPr>
          <p:cNvSpPr txBox="1"/>
          <p:nvPr/>
        </p:nvSpPr>
        <p:spPr>
          <a:xfrm>
            <a:off x="191454" y="634229"/>
            <a:ext cx="103108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ja-JP" sz="1200" i="1" dirty="0">
                <a:latin typeface="Century Gothic" panose="020B0502020202020204" pitchFamily="34" charset="0"/>
                <a:ea typeface="MS PGothic" panose="020B0600070205080204" pitchFamily="34" charset="-128"/>
              </a:rPr>
              <a:t>以下の手順に従ってビジネス モデル キャンバスの各セクションに記入すると、ビジネスの運営と戦略に関わるフレームワークの全体像が得られます。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1617E5D-454D-6140-82BA-0AC3CB567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035778"/>
              </p:ext>
            </p:extLst>
          </p:nvPr>
        </p:nvGraphicFramePr>
        <p:xfrm>
          <a:off x="161597" y="1267359"/>
          <a:ext cx="11838950" cy="5479632"/>
        </p:xfrm>
        <a:graphic>
          <a:graphicData uri="http://schemas.openxmlformats.org/drawingml/2006/table">
            <a:tbl>
              <a:tblPr/>
              <a:tblGrid>
                <a:gridCol w="2367790">
                  <a:extLst>
                    <a:ext uri="{9D8B030D-6E8A-4147-A177-3AD203B41FA5}">
                      <a16:colId xmlns:a16="http://schemas.microsoft.com/office/drawing/2014/main" val="1915489427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3648122560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489068831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1821452548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1649091000"/>
                    </a:ext>
                  </a:extLst>
                </a:gridCol>
              </a:tblGrid>
              <a:tr h="187934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業務と目標達成を支援する主なパートナー、サプライヤー、提携関係を列挙します。</a:t>
                      </a:r>
                    </a:p>
                  </a:txBody>
                  <a:tcPr marL="52893" marR="5486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自社のビジネス モデルに欠かせない重要な業務タスク、サービス、または生産活動を概説します。</a:t>
                      </a:r>
                    </a:p>
                  </a:txBody>
                  <a:tcPr marL="52893" marR="5486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顧客の問題解決やニーズの充足に向けて、自社のビジネスで顧客に提供する独自のメリットとソリューションを説明します。</a:t>
                      </a:r>
                    </a:p>
                  </a:txBody>
                  <a:tcPr marL="52893" marR="5486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対面サポート、自動化されたサービス、または地域社会とのつながりを通じて、顧客とどのように関わるかを詳細に説明します。</a:t>
                      </a:r>
                    </a:p>
                  </a:txBody>
                  <a:tcPr marL="52893" marR="5486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顧客のニーズ、行動、および顧客による製品やサービスの価値判断に影響を与えるその他の特徴に基づき、顧客をセグメント化します。</a:t>
                      </a:r>
                    </a:p>
                  </a:txBody>
                  <a:tcPr marL="52893" marR="5486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84179"/>
                  </a:ext>
                </a:extLst>
              </a:tr>
              <a:tr h="1800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自社のビジネス モデルに不可欠な物理的リソース、知的リソース、人的リソース、財務リソースを特定します。</a:t>
                      </a:r>
                    </a:p>
                  </a:txBody>
                  <a:tcPr marL="52893" marR="5486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Web サイト、小売店舗、直接</a:t>
                      </a:r>
                      <a:b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販売など、顧客と関与して自社の価値提案を広めるチャネルを特定します。</a:t>
                      </a:r>
                    </a:p>
                  </a:txBody>
                  <a:tcPr marL="52893" marR="5486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72348578"/>
                  </a:ext>
                </a:extLst>
              </a:tr>
              <a:tr h="180014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固定費と変動費を区別しつつ、ビジネスの運営に必要な主要コストを</a:t>
                      </a:r>
                      <a:br>
                        <a:rPr lang="en-US" alt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列挙します。</a:t>
                      </a:r>
                    </a:p>
                  </a:txBody>
                  <a:tcPr marL="52893" marR="5486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価格決定メカニズム、</a:t>
                      </a:r>
                      <a:r>
                        <a:rPr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サブスクリプション モデル、販売取引を詳細に説明しつつ、それぞれの顧客セ</a:t>
                      </a:r>
                      <a:br>
                        <a:rPr lang="en-US" altLang="ja-JP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</a:br>
                      <a:r>
                        <a:rPr lang="ja-JP" alt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+mn-cs"/>
                        </a:rPr>
                        <a:t>グメントを通じて収益を得る方法を明記します。</a:t>
                      </a:r>
                    </a:p>
                  </a:txBody>
                  <a:tcPr marL="52893" marR="54864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382130"/>
                  </a:ext>
                </a:extLst>
              </a:tr>
            </a:tbl>
          </a:graphicData>
        </a:graphic>
      </p:graphicFrame>
      <p:pic>
        <p:nvPicPr>
          <p:cNvPr id="17" name="Graphic 2" descr="握手のアウトライン">
            <a:extLst>
              <a:ext uri="{FF2B5EF4-FFF2-40B4-BE49-F238E27FC236}">
                <a16:creationId xmlns:a16="http://schemas.microsoft.com/office/drawing/2014/main" id="{8DCB9C2D-FD57-37DA-26B9-B2FC4B1F3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2150" y="1267359"/>
            <a:ext cx="523875" cy="523875"/>
          </a:xfrm>
          <a:prstGeom prst="rect">
            <a:avLst/>
          </a:prstGeom>
        </p:spPr>
      </p:pic>
      <p:pic>
        <p:nvPicPr>
          <p:cNvPr id="18" name="Graphic 4" descr="プレイブックのアウトライン">
            <a:extLst>
              <a:ext uri="{FF2B5EF4-FFF2-40B4-BE49-F238E27FC236}">
                <a16:creationId xmlns:a16="http://schemas.microsoft.com/office/drawing/2014/main" id="{734EA192-60AD-DC2C-ADB8-304BF5C7F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3961" y="1249053"/>
            <a:ext cx="590550" cy="590550"/>
          </a:xfrm>
          <a:prstGeom prst="rect">
            <a:avLst/>
          </a:prstGeom>
        </p:spPr>
      </p:pic>
      <p:pic>
        <p:nvPicPr>
          <p:cNvPr id="19" name="Graphic 6" descr="循環型フローチャートのアウトライン">
            <a:extLst>
              <a:ext uri="{FF2B5EF4-FFF2-40B4-BE49-F238E27FC236}">
                <a16:creationId xmlns:a16="http://schemas.microsoft.com/office/drawing/2014/main" id="{588E2526-E910-6FBE-9FFC-6341FFFA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66486" y="3098653"/>
            <a:ext cx="542925" cy="542925"/>
          </a:xfrm>
          <a:prstGeom prst="rect">
            <a:avLst/>
          </a:prstGeom>
        </p:spPr>
      </p:pic>
      <p:pic>
        <p:nvPicPr>
          <p:cNvPr id="20" name="Graphic 8" descr="クリップボードのチェックのアウトライン">
            <a:extLst>
              <a:ext uri="{FF2B5EF4-FFF2-40B4-BE49-F238E27FC236}">
                <a16:creationId xmlns:a16="http://schemas.microsoft.com/office/drawing/2014/main" id="{DA62B8A8-CD62-783E-DFC8-56AE73A023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51358" y="1297181"/>
            <a:ext cx="533400" cy="533400"/>
          </a:xfrm>
          <a:prstGeom prst="rect">
            <a:avLst/>
          </a:prstGeom>
        </p:spPr>
      </p:pic>
      <p:pic>
        <p:nvPicPr>
          <p:cNvPr id="21" name="Graphic 12" descr="ターゲット オーディエンスのアウトライン">
            <a:extLst>
              <a:ext uri="{FF2B5EF4-FFF2-40B4-BE49-F238E27FC236}">
                <a16:creationId xmlns:a16="http://schemas.microsoft.com/office/drawing/2014/main" id="{3C4AD222-0127-E800-4EA3-2D361D416A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43264" y="1289044"/>
            <a:ext cx="533400" cy="533400"/>
          </a:xfrm>
          <a:prstGeom prst="rect">
            <a:avLst/>
          </a:prstGeom>
        </p:spPr>
      </p:pic>
      <p:pic>
        <p:nvPicPr>
          <p:cNvPr id="22" name="Graphic 14" descr="パズルのピースのアウトライン">
            <a:extLst>
              <a:ext uri="{FF2B5EF4-FFF2-40B4-BE49-F238E27FC236}">
                <a16:creationId xmlns:a16="http://schemas.microsoft.com/office/drawing/2014/main" id="{2765E318-C319-7EB8-4D6D-7825149941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10793" y="1299365"/>
            <a:ext cx="571500" cy="571500"/>
          </a:xfrm>
          <a:prstGeom prst="rect">
            <a:avLst/>
          </a:prstGeom>
        </p:spPr>
      </p:pic>
      <p:pic>
        <p:nvPicPr>
          <p:cNvPr id="23" name="Graphic 16" descr="列車のアウトライン">
            <a:extLst>
              <a:ext uri="{FF2B5EF4-FFF2-40B4-BE49-F238E27FC236}">
                <a16:creationId xmlns:a16="http://schemas.microsoft.com/office/drawing/2014/main" id="{03B51CF4-92D5-2EB0-CBBE-75E0F91921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277410" y="3205720"/>
            <a:ext cx="356501" cy="356501"/>
          </a:xfrm>
          <a:prstGeom prst="rect">
            <a:avLst/>
          </a:prstGeom>
        </p:spPr>
      </p:pic>
      <p:pic>
        <p:nvPicPr>
          <p:cNvPr id="24" name="Graphic 18" descr="紙幣のアウトライン">
            <a:extLst>
              <a:ext uri="{FF2B5EF4-FFF2-40B4-BE49-F238E27FC236}">
                <a16:creationId xmlns:a16="http://schemas.microsoft.com/office/drawing/2014/main" id="{4D64B36D-0B61-EDDC-B8F2-1E100A1546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4332" y="4982481"/>
            <a:ext cx="600075" cy="600075"/>
          </a:xfrm>
          <a:prstGeom prst="rect">
            <a:avLst/>
          </a:prstGeom>
        </p:spPr>
      </p:pic>
      <p:pic>
        <p:nvPicPr>
          <p:cNvPr id="25" name="Graphic 20" descr="レジのアウトライン">
            <a:extLst>
              <a:ext uri="{FF2B5EF4-FFF2-40B4-BE49-F238E27FC236}">
                <a16:creationId xmlns:a16="http://schemas.microsoft.com/office/drawing/2014/main" id="{08A43385-A526-57EB-840E-DD6C115A55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10793" y="5048552"/>
            <a:ext cx="561975" cy="5619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55032D2-F522-DE7F-9486-9643DAC9AD28}"/>
              </a:ext>
            </a:extLst>
          </p:cNvPr>
          <p:cNvSpPr txBox="1"/>
          <p:nvPr/>
        </p:nvSpPr>
        <p:spPr>
          <a:xfrm>
            <a:off x="170848" y="1299365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ja-JP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主要パートナーシップ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428D26-2720-6E26-8FE0-84C5B9DD51CA}"/>
              </a:ext>
            </a:extLst>
          </p:cNvPr>
          <p:cNvSpPr txBox="1"/>
          <p:nvPr/>
        </p:nvSpPr>
        <p:spPr>
          <a:xfrm>
            <a:off x="2565351" y="1327243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ja-JP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主要アクティビティ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EFCDCD-264B-0F71-CF22-A9277D7DB407}"/>
              </a:ext>
            </a:extLst>
          </p:cNvPr>
          <p:cNvSpPr txBox="1"/>
          <p:nvPr/>
        </p:nvSpPr>
        <p:spPr>
          <a:xfrm>
            <a:off x="4968735" y="1298468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ja-JP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価値提案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BACA47-B558-6E66-937C-89E85B05201F}"/>
              </a:ext>
            </a:extLst>
          </p:cNvPr>
          <p:cNvSpPr txBox="1"/>
          <p:nvPr/>
        </p:nvSpPr>
        <p:spPr>
          <a:xfrm>
            <a:off x="7249446" y="1250718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ja-JP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顧客関係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AEE53B-A517-0C27-2701-56288CEE492F}"/>
              </a:ext>
            </a:extLst>
          </p:cNvPr>
          <p:cNvSpPr txBox="1"/>
          <p:nvPr/>
        </p:nvSpPr>
        <p:spPr>
          <a:xfrm>
            <a:off x="2565351" y="3211071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ja-JP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主要リソース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0D0561-7E81-B674-4241-EF1117BC33BA}"/>
              </a:ext>
            </a:extLst>
          </p:cNvPr>
          <p:cNvSpPr txBox="1"/>
          <p:nvPr/>
        </p:nvSpPr>
        <p:spPr>
          <a:xfrm>
            <a:off x="7249446" y="3167390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ja-JP" sz="140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チャネル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1D2344-98A7-43B1-CB26-116B63B89F21}"/>
              </a:ext>
            </a:extLst>
          </p:cNvPr>
          <p:cNvSpPr txBox="1"/>
          <p:nvPr/>
        </p:nvSpPr>
        <p:spPr>
          <a:xfrm>
            <a:off x="170848" y="4989120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ja-JP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コスト構造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14B272-48D8-4FBC-69EB-1E94B36B6DC3}"/>
              </a:ext>
            </a:extLst>
          </p:cNvPr>
          <p:cNvSpPr txBox="1"/>
          <p:nvPr/>
        </p:nvSpPr>
        <p:spPr>
          <a:xfrm>
            <a:off x="4968126" y="5021762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ja-JP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収益源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A664C1-295E-01C6-A2B8-B80861552732}"/>
              </a:ext>
            </a:extLst>
          </p:cNvPr>
          <p:cNvSpPr txBox="1"/>
          <p:nvPr/>
        </p:nvSpPr>
        <p:spPr>
          <a:xfrm>
            <a:off x="9664835" y="1311337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ja-JP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</a:rPr>
              <a:t>顧客セグメント</a:t>
            </a:r>
          </a:p>
        </p:txBody>
      </p:sp>
    </p:spTree>
    <p:extLst>
      <p:ext uri="{BB962C8B-B14F-4D97-AF65-F5344CB8AC3E}">
        <p14:creationId xmlns:p14="http://schemas.microsoft.com/office/powerpoint/2010/main" val="195510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478454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556</TotalTime>
  <Words>408</Words>
  <Application>Microsoft Office PowerPoint</Application>
  <PresentationFormat>Widescreen</PresentationFormat>
  <Paragraphs>25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37</cp:revision>
  <dcterms:created xsi:type="dcterms:W3CDTF">2022-05-22T18:55:25Z</dcterms:created>
  <dcterms:modified xsi:type="dcterms:W3CDTF">2024-09-14T12:56:53Z</dcterms:modified>
</cp:coreProperties>
</file>